
<file path=[Content_Types].xml><?xml version="1.0" encoding="utf-8"?>
<Types xmlns="http://schemas.openxmlformats.org/package/2006/content-types">
  <Default Extension="png" ContentType="image/png"/>
  <Default Extension="fntdata" ContentType="application/x-fontdat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Layouts/slideLayout1.xml" ContentType="application/vnd.openxmlformats-officedocument.presentationml.slideLayout+xml"/>
  <Override PartName="/ppt/theme/theme1.xml" ContentType="application/vnd.openxmlformats-officedocument.theme+xml"/>
</Types>
</file>

<file path=_rels/.rels><?xml version="1.0" encoding="UTF-8" standalone="yes"?>
<Relationships xmlns="http://schemas.openxmlformats.org/package/2006/relationships">
    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2192000" cy="6858000"/>
  <p:notesSz cx="6858000" cy="9144000"/>
  <p:embeddedFontLst>
    <p:embeddedFont>
      <p:font typeface="OPPOSans H"/>
      <p:regular r:id="rId13"/>
    </p:embeddedFont>
    <p:embeddedFont>
      <p:font typeface="OPPOSans L"/>
      <p:regular r:id="rId14"/>
    </p:embeddedFont>
    <p:embeddedFont>
      <p:font typeface="Source Han Sans"/>
      <p:regular r:id="rId15"/>
    </p:embeddedFont>
    <p:embeddedFont>
      <p:font typeface="Source Han Sans CN Bold"/>
      <p:regular r:id="rId16"/>
    </p:embeddedFont>
  </p:embeddedFontLst>
</p:presentation>
</file>

<file path=ppt/_rels/presentation.xml.rels><?xml version="1.0" encoding="UTF-8" standalone="yes"?>
<Relationships xmlns="http://schemas.openxmlformats.org/package/2006/relationships">
<Relationship Id="rId1" Type="http://schemas.openxmlformats.org/officeDocument/2006/relationships/theme" Target="theme/theme1.xml"/>
<Relationship Id="rId2" Type="http://schemas.openxmlformats.org/officeDocument/2006/relationships/slideMaster" Target="slideMasters/slideMaster1.xml"/>
<Relationship Id="rId3" Type="http://schemas.openxmlformats.org/officeDocument/2006/relationships/slide" Target="slides/slide1.xml"/>
<Relationship Id="rId4" Type="http://schemas.openxmlformats.org/officeDocument/2006/relationships/slide" Target="slides/slide2.xml"/>
<Relationship Id="rId5" Type="http://schemas.openxmlformats.org/officeDocument/2006/relationships/slide" Target="slides/slide3.xml"/>
<Relationship Id="rId6" Type="http://schemas.openxmlformats.org/officeDocument/2006/relationships/slide" Target="slides/slide4.xml"/>
<Relationship Id="rId7" Type="http://schemas.openxmlformats.org/officeDocument/2006/relationships/slide" Target="slides/slide5.xml"/>
<Relationship Id="rId8" Type="http://schemas.openxmlformats.org/officeDocument/2006/relationships/slide" Target="slides/slide6.xml"/>
<Relationship Id="rId9" Type="http://schemas.openxmlformats.org/officeDocument/2006/relationships/slide" Target="slides/slide7.xml"/>
<Relationship Id="rId10" Type="http://schemas.openxmlformats.org/officeDocument/2006/relationships/slide" Target="slides/slide8.xml"/>
<Relationship Id="rId11" Type="http://schemas.openxmlformats.org/officeDocument/2006/relationships/slide" Target="slides/slide9.xml"/>
<Relationship Id="rId12" Type="http://schemas.openxmlformats.org/officeDocument/2006/relationships/slide" Target="slides/slide10.xml"/>
<Relationship Id="rId13" Type="http://schemas.openxmlformats.org/officeDocument/2006/relationships/font" Target="fonts/font1.fntdata"/>
<Relationship Id="rId14" Type="http://schemas.openxmlformats.org/officeDocument/2006/relationships/font" Target="fonts/font2.fntdata"/>
<Relationship Id="rId15" Type="http://schemas.openxmlformats.org/officeDocument/2006/relationships/font" Target="fonts/font3.fntdata"/>
<Relationship Id="rId16" Type="http://schemas.openxmlformats.org/officeDocument/2006/relationships/font" Target="fonts/font4.fntdata"/>
</Relationships>
</file>

<file path=ppt/media/>
</file>

<file path=ppt/media/image1.png>
</file>

<file path=ppt/slideLayouts/_rels/slideLayout1.xml.rels><?xml version="1.0" encoding="UTF-8" standalone="yes"?>
<Relationships xmlns="http://schemas.openxmlformats.org/package/2006/relationships">
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
<Relationship Id="rId1" Type="http://schemas.openxmlformats.org/officeDocument/2006/relationships/theme" Target="../theme/theme1.xml"/>
<Relationship Id="rId2" Type="http://schemas.openxmlformats.org/officeDocument/2006/relationships/slideLayout" Target="../slideLayouts/slideLayout1.xml"/>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s/_rels/slide1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png"/>
</Relationships>
</file>

<file path=ppt/slides/_rels/slide10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png"/>
</Relationships>
</file>

<file path=ppt/slides/_rels/slide2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3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png"/>
</Relationships>
</file>

<file path=ppt/slides/_rels/slide4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5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png"/>
</Relationships>
</file>

<file path=ppt/slides/_rels/slide6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7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8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png"/>
</Relationships>
</file>

<file path=ppt/slides/_rels/slide9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0" y="0"/>
            <a:ext cx="12192000" cy="6858000"/>
          </a:xfrm>
          <a:custGeom>
            <a:avLst/>
            <a:gd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rot="0" flipH="0" flipV="0">
            <a:off x="0" y="2017207"/>
            <a:ext cx="8038681" cy="3423089"/>
          </a:xfrm>
          <a:prstGeom prst="rect">
            <a:avLst/>
          </a:prstGeom>
          <a:solidFill>
            <a:schemeClr val="bg1">
              <a:alpha val="5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640303" y="2197634"/>
            <a:ext cx="7105203" cy="22368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7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Lucky1Sui：让散落的token产生价值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760884" y="4575013"/>
            <a:ext cx="1839609" cy="48520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主讲人：我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3367256" y="4575013"/>
            <a:ext cx="1839609" cy="48520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时间：今晚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7013749" y="5084466"/>
            <a:ext cx="4505151" cy="104963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r">
              <a:lnSpc>
                <a:spcPct val="110000"/>
              </a:lnSpc>
            </a:pPr>
            <a:r>
              <a:rPr kumimoji="1" lang="en-US" altLang="zh-CN" sz="8000">
                <a:ln w="12700">
                  <a:noFill/>
                </a:ln>
                <a:solidFill>
                  <a:srgbClr val="99C2FF">
                    <a:alpha val="33000"/>
                  </a:srgbClr>
                </a:solidFill>
                <a:latin typeface="OPPOSans L"/>
                <a:ea typeface="OPPOSans L"/>
                <a:cs typeface="OPPOSans L"/>
              </a:rPr>
              <a:t>2025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660400" y="4666888"/>
            <a:ext cx="50242" cy="301450"/>
          </a:xfrm>
          <a:prstGeom prst="rect">
            <a:avLst/>
          </a:prstGeom>
          <a:solidFill>
            <a:schemeClr val="tx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3252875" y="4666888"/>
            <a:ext cx="50242" cy="301450"/>
          </a:xfrm>
          <a:prstGeom prst="rect">
            <a:avLst/>
          </a:prstGeom>
          <a:solidFill>
            <a:schemeClr val="tx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0" y="0"/>
            <a:ext cx="12192000" cy="6858000"/>
          </a:xfrm>
          <a:custGeom>
            <a:avLst/>
            <a:gd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rot="0" flipH="0" flipV="0">
            <a:off x="0" y="2017207"/>
            <a:ext cx="8038681" cy="3423089"/>
          </a:xfrm>
          <a:prstGeom prst="rect">
            <a:avLst/>
          </a:prstGeom>
          <a:solidFill>
            <a:schemeClr val="bg1">
              <a:alpha val="5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640303" y="2197634"/>
            <a:ext cx="7105203" cy="22368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谢谢大家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760884" y="4575013"/>
            <a:ext cx="1839609" cy="48520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主讲人：jethrozz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3367256" y="4575013"/>
            <a:ext cx="1839609" cy="48520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时间：今晚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7013749" y="5084466"/>
            <a:ext cx="4505151" cy="104963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r">
              <a:lnSpc>
                <a:spcPct val="110000"/>
              </a:lnSpc>
            </a:pPr>
            <a:r>
              <a:rPr kumimoji="1" lang="en-US" altLang="zh-CN" sz="8000">
                <a:ln w="12700">
                  <a:noFill/>
                </a:ln>
                <a:solidFill>
                  <a:srgbClr val="99C2FF">
                    <a:alpha val="33000"/>
                  </a:srgbClr>
                </a:solidFill>
                <a:latin typeface="OPPOSans L"/>
                <a:ea typeface="OPPOSans L"/>
                <a:cs typeface="OPPOSans L"/>
              </a:rPr>
              <a:t>2025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660400" y="4666888"/>
            <a:ext cx="50242" cy="301450"/>
          </a:xfrm>
          <a:prstGeom prst="rect">
            <a:avLst/>
          </a:prstGeom>
          <a:solidFill>
            <a:schemeClr val="tx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3252875" y="4666888"/>
            <a:ext cx="50242" cy="301450"/>
          </a:xfrm>
          <a:prstGeom prst="rect">
            <a:avLst/>
          </a:prstGeom>
          <a:solidFill>
            <a:schemeClr val="tx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13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0" y="5187498"/>
            <a:ext cx="12192000" cy="1670502"/>
          </a:xfrm>
          <a:custGeom>
            <a:avLst/>
            <a:gdLst>
              <a:gd name="connsiteX0" fmla="*/ 1657863 h 1947326"/>
              <a:gd name="connsiteY0" fmla="*/ 1657863 h 1947326"/>
              <a:gd name="connsiteX1" fmla="*/ 1657863 h 1947326"/>
              <a:gd name="connsiteY1" fmla="*/ 1657863 h 1947326"/>
              <a:gd name="connsiteX2" fmla="*/ 1657863 h 1947326"/>
              <a:gd name="connsiteY2" fmla="*/ 1657863 h 1947326"/>
              <a:gd name="connsiteX3" fmla="*/ 1657863 h 1947326"/>
              <a:gd name="connsiteY3" fmla="*/ 1657863 h 1947326"/>
              <a:gd name="connsiteX4" fmla="*/ 1657863 h 1947326"/>
              <a:gd name="connsiteY4" fmla="*/ 1657863 h 1947326"/>
              <a:gd name="connsiteX5" fmla="*/ 1657863 h 1947326"/>
              <a:gd name="connsiteY5" fmla="*/ 1657863 h 1947326"/>
              <a:gd name="connsiteX6" fmla="*/ 1657863 h 1947326"/>
              <a:gd name="connsiteY6" fmla="*/ 1657863 h 1947326"/>
              <a:gd name="connsiteX7" fmla="*/ 1657863 h 1947326"/>
              <a:gd name="connsiteY7" fmla="*/ 1657863 h 1947326"/>
              <a:gd name="connsiteX8" fmla="*/ 1657863 h 1947326"/>
              <a:gd name="connsiteY8" fmla="*/ 1657863 h 1947326"/>
              <a:gd name="connsiteX9" fmla="*/ 1657863 h 1947326"/>
              <a:gd name="connsiteY9" fmla="*/ 1657863 h 1947326"/>
              <a:gd name="connsiteX10" fmla="*/ 1657863 h 1947326"/>
              <a:gd name="connsiteY10" fmla="*/ 1657863 h 1947326"/>
              <a:gd name="connsiteX11" fmla="*/ 1657863 h 1947326"/>
              <a:gd name="connsiteY11" fmla="*/ 1657863 h 1947326"/>
              <a:gd name="connsiteX12" fmla="*/ 1657863 h 1947326"/>
              <a:gd name="connsiteY12" fmla="*/ 1657863 h 1947326"/>
              <a:gd name="connsiteX13" fmla="*/ 1657863 h 1947326"/>
              <a:gd name="connsiteY13" fmla="*/ 1657863 h 1947326"/>
              <a:gd name="connsiteX14" fmla="*/ 1657863 h 1947326"/>
              <a:gd name="connsiteY14" fmla="*/ 1657863 h 1947326"/>
              <a:gd name="connsiteX15" fmla="*/ 1657863 h 1947326"/>
              <a:gd name="connsiteY15" fmla="*/ 1657863 h 1947326"/>
              <a:gd name="connsiteX16" fmla="*/ 1657863 h 1947326"/>
              <a:gd name="connsiteY16" fmla="*/ 1657863 h 1947326"/>
              <a:gd name="connsiteX17" fmla="*/ 1657863 h 1947326"/>
              <a:gd name="connsiteY17" fmla="*/ 1657863 h 1947326"/>
              <a:gd name="connsiteX18" fmla="*/ 1657863 h 1947326"/>
              <a:gd name="connsiteY18" fmla="*/ 1657863 h 1947326"/>
              <a:gd name="connsiteX19" fmla="*/ 1657863 h 1947326"/>
              <a:gd name="connsiteY19" fmla="*/ 1657863 h 1947326"/>
              <a:gd name="connsiteX20" fmla="*/ 1657863 h 1947326"/>
              <a:gd name="connsiteY20" fmla="*/ 1657863 h 1947326"/>
              <a:gd name="connsiteX21" fmla="*/ 1657863 h 1947326"/>
              <a:gd name="connsiteY21" fmla="*/ 1657863 h 1947326"/>
              <a:gd name="connsiteX22" fmla="*/ 1657863 h 1947326"/>
              <a:gd name="connsiteY22" fmla="*/ 1657863 h 1947326"/>
              <a:gd name="connsiteX23" fmla="*/ 1657863 h 1947326"/>
              <a:gd name="connsiteY23" fmla="*/ 1657863 h 1947326"/>
              <a:gd name="connsiteX24" fmla="*/ 1657863 h 1947326"/>
              <a:gd name="connsiteY24" fmla="*/ 1657863 h 1947326"/>
              <a:gd name="connsiteX25" fmla="*/ 1657863 h 1947326"/>
              <a:gd name="connsiteY25" fmla="*/ 1657863 h 1947326"/>
              <a:gd name="connsiteX26" fmla="*/ 1657863 h 1947326"/>
              <a:gd name="connsiteY26" fmla="*/ 1657863 h 1947326"/>
              <a:gd name="connsiteX27" fmla="*/ 1657863 h 1947326"/>
              <a:gd name="connsiteY27" fmla="*/ 1657863 h 1947326"/>
              <a:gd name="connsiteX28" fmla="*/ 1657863 h 1947326"/>
              <a:gd name="connsiteY28" fmla="*/ 1657863 h 1947326"/>
              <a:gd name="connsiteX29" fmla="*/ 1657863 h 1947326"/>
              <a:gd name="connsiteY29" fmla="*/ 1657863 h 1947326"/>
              <a:gd name="connsiteX30" fmla="*/ 1657863 h 1947326"/>
              <a:gd name="connsiteY30" fmla="*/ 1657863 h 1947326"/>
              <a:gd name="connsiteX31" fmla="*/ 1657863 h 1947326"/>
              <a:gd name="connsiteY31" fmla="*/ 1657863 h 1947326"/>
              <a:gd name="connsiteX32" fmla="*/ 1657863 h 1947326"/>
              <a:gd name="connsiteY32" fmla="*/ 1657863 h 1947326"/>
              <a:gd name="connsiteX33" fmla="*/ 1657863 h 1947326"/>
              <a:gd name="connsiteY33" fmla="*/ 1657863 h 1947326"/>
              <a:gd name="connsiteX34" fmla="*/ 1657863 h 1947326"/>
              <a:gd name="connsiteY34" fmla="*/ 1657863 h 1947326"/>
              <a:gd name="connsiteX35" fmla="*/ 1657863 h 1947326"/>
              <a:gd name="connsiteY35" fmla="*/ 1657863 h 1947326"/>
              <a:gd name="connsiteX36" fmla="*/ 1657863 h 1947326"/>
              <a:gd name="connsiteY36" fmla="*/ 1657863 h 1947326"/>
              <a:gd name="connsiteX37" fmla="*/ 1657863 h 1947326"/>
              <a:gd name="connsiteY37" fmla="*/ 1657863 h 1947326"/>
              <a:gd name="connsiteX38" fmla="*/ 1657863 h 1947326"/>
              <a:gd name="connsiteY38" fmla="*/ 1657863 h 1947326"/>
              <a:gd name="connsiteX39" fmla="*/ 1657863 h 1947326"/>
              <a:gd name="connsiteY39" fmla="*/ 1657863 h 1947326"/>
              <a:gd name="connsiteX40" fmla="*/ 1657863 h 1947326"/>
              <a:gd name="connsiteY40" fmla="*/ 1657863 h 1947326"/>
              <a:gd name="connsiteX41" fmla="*/ 1657863 h 1947326"/>
              <a:gd name="connsiteY41" fmla="*/ 1657863 h 1947326"/>
              <a:gd name="connsiteX42" fmla="*/ 1657863 h 1947326"/>
              <a:gd name="connsiteY42" fmla="*/ 1657863 h 1947326"/>
              <a:gd name="connsiteX43" fmla="*/ 1657863 h 1947326"/>
              <a:gd name="connsiteY43" fmla="*/ 1657863 h 1947326"/>
              <a:gd name="connsiteX44" fmla="*/ 1657863 h 1947326"/>
              <a:gd name="connsiteY44" fmla="*/ 1657863 h 1947326"/>
              <a:gd name="connsiteX45" fmla="*/ 1657863 h 1947326"/>
              <a:gd name="connsiteY45" fmla="*/ 1657863 h 1947326"/>
              <a:gd name="connsiteX46" fmla="*/ 1657863 h 1947326"/>
              <a:gd name="connsiteY46" fmla="*/ 1657863 h 1947326"/>
              <a:gd name="connsiteX47" fmla="*/ 1657863 h 1947326"/>
              <a:gd name="connsiteY47" fmla="*/ 1657863 h 1947326"/>
              <a:gd name="connsiteX48" fmla="*/ 1657863 h 1947326"/>
              <a:gd name="connsiteY48" fmla="*/ 1657863 h 1947326"/>
              <a:gd name="connsiteX49" fmla="*/ 1657863 h 1947326"/>
              <a:gd name="connsiteY49" fmla="*/ 1657863 h 1947326"/>
              <a:gd name="connsiteX50" fmla="*/ 1657863 h 1947326"/>
              <a:gd name="connsiteY50" fmla="*/ 1657863 h 1947326"/>
              <a:gd name="connsiteX51" fmla="*/ 1657863 h 1947326"/>
              <a:gd name="connsiteY51" fmla="*/ 1657863 h 1947326"/>
              <a:gd name="connsiteX52" fmla="*/ 1657863 h 1947326"/>
              <a:gd name="connsiteY52" fmla="*/ 1657863 h 1947326"/>
              <a:gd name="connsiteX53" fmla="*/ 1657863 h 1947326"/>
              <a:gd name="connsiteY53" fmla="*/ 1657863 h 1947326"/>
              <a:gd name="connsiteX54" fmla="*/ 1657863 h 1947326"/>
              <a:gd name="connsiteY54" fmla="*/ 1657863 h 1947326"/>
              <a:gd name="connsiteX55" fmla="*/ 1657863 h 1947326"/>
              <a:gd name="connsiteY55" fmla="*/ 1657863 h 1947326"/>
              <a:gd name="connsiteX56" fmla="*/ 1657863 h 1947326"/>
              <a:gd name="connsiteY56" fmla="*/ 1657863 h 1947326"/>
              <a:gd name="connsiteX57" fmla="*/ 1657863 h 1947326"/>
              <a:gd name="connsiteY57" fmla="*/ 1657863 h 1947326"/>
              <a:gd name="connsiteX58" fmla="*/ 1657863 h 1947326"/>
              <a:gd name="connsiteY58" fmla="*/ 1657863 h 1947326"/>
              <a:gd name="connsiteX59" fmla="*/ 1657863 h 1947326"/>
              <a:gd name="connsiteY59" fmla="*/ 1657863 h 1947326"/>
              <a:gd name="connsiteX60" fmla="*/ 1657863 h 1947326"/>
              <a:gd name="connsiteY60" fmla="*/ 1657863 h 1947326"/>
              <a:gd name="connsiteX61" fmla="*/ 1657863 h 1947326"/>
              <a:gd name="connsiteY61" fmla="*/ 1657863 h 1947326"/>
              <a:gd name="connsiteX62" fmla="*/ 1657863 h 1947326"/>
              <a:gd name="connsiteY62" fmla="*/ 1657863 h 1947326"/>
              <a:gd name="connsiteX63" fmla="*/ 1657863 h 1947326"/>
              <a:gd name="connsiteY63" fmla="*/ 1657863 h 1947326"/>
              <a:gd name="connsiteX64" fmla="*/ 1657863 h 1947326"/>
              <a:gd name="connsiteY64" fmla="*/ 1657863 h 1947326"/>
              <a:gd name="connsiteX65" fmla="*/ 1657863 h 1947326"/>
              <a:gd name="connsiteY65" fmla="*/ 1657863 h 1947326"/>
              <a:gd name="connsiteX66" fmla="*/ 1657863 h 1947326"/>
              <a:gd name="connsiteY66" fmla="*/ 1657863 h 1947326"/>
              <a:gd name="connsiteX67" fmla="*/ 1657863 h 1947326"/>
              <a:gd name="connsiteY67" fmla="*/ 1657863 h 1947326"/>
              <a:gd name="connsiteX68" fmla="*/ 1657863 h 1947326"/>
              <a:gd name="connsiteY68" fmla="*/ 1657863 h 1947326"/>
              <a:gd name="connsiteX69" fmla="*/ 1657863 h 1947326"/>
              <a:gd name="connsiteY69" fmla="*/ 1657863 h 1947326"/>
              <a:gd name="connsiteX70" fmla="*/ 1657863 h 1947326"/>
              <a:gd name="connsiteY70" fmla="*/ 1657863 h 1947326"/>
              <a:gd name="connsiteX71" fmla="*/ 1657863 h 1947326"/>
              <a:gd name="connsiteY71" fmla="*/ 1657863 h 1947326"/>
              <a:gd name="connsiteX72" fmla="*/ 1657863 h 1947326"/>
              <a:gd name="connsiteY72" fmla="*/ 1657863 h 1947326"/>
              <a:gd name="connsiteX73" fmla="*/ 1657863 h 1947326"/>
              <a:gd name="connsiteY73" fmla="*/ 1657863 h 1947326"/>
              <a:gd name="connsiteX74" fmla="*/ 1657863 h 1947326"/>
              <a:gd name="connsiteY74" fmla="*/ 1657863 h 1947326"/>
              <a:gd name="connsiteX75" fmla="*/ 1657863 h 1947326"/>
              <a:gd name="connsiteY75" fmla="*/ 1657863 h 1947326"/>
              <a:gd name="connsiteX76" fmla="*/ 1657863 h 1947326"/>
              <a:gd name="connsiteY76" fmla="*/ 1657863 h 1947326"/>
              <a:gd name="connsiteX77" fmla="*/ 1657863 h 1947326"/>
              <a:gd name="connsiteY77" fmla="*/ 1657863 h 1947326"/>
              <a:gd name="connsiteX78" fmla="*/ 1657863 h 1947326"/>
              <a:gd name="connsiteY78" fmla="*/ 1657863 h 1947326"/>
              <a:gd name="connsiteX79" fmla="*/ 1657863 h 1947326"/>
              <a:gd name="connsiteY79" fmla="*/ 1657863 h 1947326"/>
              <a:gd name="connsiteX80" fmla="*/ 1657863 h 1947326"/>
              <a:gd name="connsiteY80" fmla="*/ 1657863 h 1947326"/>
              <a:gd name="connsiteX81" fmla="*/ 1657863 h 1947326"/>
              <a:gd name="connsiteY81" fmla="*/ 1657863 h 1947326"/>
              <a:gd name="connsiteX82" fmla="*/ 1657863 h 1947326"/>
              <a:gd name="connsiteY82" fmla="*/ 1657863 h 1947326"/>
              <a:gd name="connsiteX83" fmla="*/ 1657863 h 1947326"/>
              <a:gd name="connsiteY83" fmla="*/ 1657863 h 1947326"/>
              <a:gd name="connsiteX84" fmla="*/ 1657863 h 1947326"/>
              <a:gd name="connsiteY84" fmla="*/ 1657863 h 1947326"/>
              <a:gd name="connsiteX85" fmla="*/ 1657863 h 1947326"/>
              <a:gd name="connsiteY85" fmla="*/ 1657863 h 1947326"/>
              <a:gd name="connsiteX86" fmla="*/ 1657863 h 1947326"/>
              <a:gd name="connsiteY86" fmla="*/ 1657863 h 1947326"/>
              <a:gd name="connsiteX87" fmla="*/ 1657863 h 1947326"/>
              <a:gd name="connsiteY87" fmla="*/ 1657863 h 1947326"/>
              <a:gd name="connsiteX88" fmla="*/ 1657863 h 1947326"/>
              <a:gd name="connsiteY88" fmla="*/ 1657863 h 1947326"/>
              <a:gd name="connsiteX89" fmla="*/ 1657863 h 1947326"/>
              <a:gd name="connsiteY89" fmla="*/ 1657863 h 1947326"/>
              <a:gd name="connsiteX90" fmla="*/ 1657863 h 1947326"/>
              <a:gd name="connsiteY90" fmla="*/ 1657863 h 1947326"/>
              <a:gd name="connsiteX91" fmla="*/ 1657863 h 1947326"/>
              <a:gd name="connsiteY91" fmla="*/ 1657863 h 1947326"/>
              <a:gd name="connsiteX92" fmla="*/ 1657863 h 1947326"/>
              <a:gd name="connsiteY92" fmla="*/ 1657863 h 1947326"/>
              <a:gd name="connsiteX93" fmla="*/ 1657863 h 1947326"/>
              <a:gd name="connsiteY93" fmla="*/ 1657863 h 1947326"/>
              <a:gd name="connsiteX94" fmla="*/ 1657863 h 1947326"/>
              <a:gd name="connsiteY94" fmla="*/ 1657863 h 1947326"/>
              <a:gd name="connsiteX95" fmla="*/ 1657863 h 1947326"/>
              <a:gd name="connsiteY95" fmla="*/ 1657863 h 1947326"/>
              <a:gd name="connsiteX96" fmla="*/ 1657863 h 1947326"/>
              <a:gd name="connsiteY96" fmla="*/ 1657863 h 1947326"/>
              <a:gd name="connsiteX97" fmla="*/ 1657863 h 1947326"/>
              <a:gd name="connsiteY97" fmla="*/ 1657863 h 1947326"/>
              <a:gd name="connsiteX98" fmla="*/ 1657863 h 1947326"/>
              <a:gd name="connsiteY98" fmla="*/ 1657863 h 1947326"/>
              <a:gd name="connsiteX99" fmla="*/ 1657863 h 1947326"/>
              <a:gd name="connsiteY99" fmla="*/ 1657863 h 1947326"/>
              <a:gd name="connsiteX100" fmla="*/ 1657863 h 1947326"/>
              <a:gd name="connsiteY100" fmla="*/ 1657863 h 1947326"/>
              <a:gd name="connsiteX101" fmla="*/ 1657863 h 1947326"/>
              <a:gd name="connsiteY101" fmla="*/ 1657863 h 1947326"/>
              <a:gd name="connsiteX102" fmla="*/ 1657863 h 1947326"/>
              <a:gd name="connsiteY102" fmla="*/ 1657863 h 1947326"/>
              <a:gd name="connsiteX103" fmla="*/ 1657863 h 1947326"/>
              <a:gd name="connsiteY103" fmla="*/ 1657863 h 1947326"/>
              <a:gd name="connsiteX104" fmla="*/ 1657863 h 1947326"/>
              <a:gd name="connsiteY104" fmla="*/ 1657863 h 1947326"/>
              <a:gd name="connsiteX105" fmla="*/ 1657863 h 1947326"/>
              <a:gd name="connsiteY105" fmla="*/ 1657863 h 1947326"/>
              <a:gd name="connsiteX106" fmla="*/ 1657863 h 1947326"/>
              <a:gd name="connsiteY106" fmla="*/ 1657863 h 1947326"/>
              <a:gd name="connsiteX107" fmla="*/ 1657863 h 1947326"/>
              <a:gd name="connsiteY107" fmla="*/ 1657863 h 1947326"/>
              <a:gd name="connsiteX108" fmla="*/ 1657863 h 1947326"/>
              <a:gd name="connsiteY108" fmla="*/ 1657863 h 1947326"/>
              <a:gd name="connsiteX109" fmla="*/ 1657863 h 1947326"/>
              <a:gd name="connsiteY109" fmla="*/ 1657863 h 1947326"/>
              <a:gd name="connsiteX110" fmla="*/ 1657863 h 1947326"/>
              <a:gd name="connsiteY110" fmla="*/ 1657863 h 1947326"/>
              <a:gd name="connsiteX111" fmla="*/ 1657863 h 1947326"/>
              <a:gd name="connsiteY111" fmla="*/ 1657863 h 1947326"/>
              <a:gd name="connsiteX112" fmla="*/ 1657863 h 1947326"/>
              <a:gd name="connsiteY112" fmla="*/ 1657863 h 1947326"/>
              <a:gd name="connsiteX113" fmla="*/ 1657863 h 1947326"/>
              <a:gd name="connsiteY113" fmla="*/ 1657863 h 1947326"/>
              <a:gd name="connsiteX114" fmla="*/ 1657863 h 1947326"/>
              <a:gd name="connsiteY114" fmla="*/ 1657863 h 1947326"/>
              <a:gd name="connsiteX115" fmla="*/ 1657863 h 1947326"/>
              <a:gd name="connsiteY115" fmla="*/ 1657863 h 1947326"/>
              <a:gd name="connsiteX116" fmla="*/ 1657863 h 1947326"/>
              <a:gd name="connsiteY116" fmla="*/ 1657863 h 1947326"/>
              <a:gd name="connsiteX117" fmla="*/ 1657863 h 1947326"/>
              <a:gd name="connsiteY117" fmla="*/ 1657863 h 1947326"/>
              <a:gd name="connsiteX118" fmla="*/ 1657863 h 1947326"/>
              <a:gd name="connsiteY118" fmla="*/ 1657863 h 1947326"/>
              <a:gd name="connsiteX119" fmla="*/ 1657863 h 1947326"/>
              <a:gd name="connsiteY119" fmla="*/ 1657863 h 1947326"/>
              <a:gd name="connsiteX120" fmla="*/ 1657863 h 1947326"/>
              <a:gd name="connsiteY120" fmla="*/ 1657863 h 1947326"/>
              <a:gd name="connsiteX121" fmla="*/ 1657863 h 1947326"/>
              <a:gd name="connsiteY121" fmla="*/ 1657863 h 1947326"/>
              <a:gd name="connsiteX122" fmla="*/ 1657863 h 1947326"/>
              <a:gd name="connsiteY122" fmla="*/ 1657863 h 1947326"/>
              <a:gd name="connsiteX123" fmla="*/ 1657863 h 1947326"/>
              <a:gd name="connsiteY123" fmla="*/ 1657863 h 1947326"/>
              <a:gd name="connsiteX124" fmla="*/ 1657863 h 1947326"/>
              <a:gd name="connsiteY124" fmla="*/ 1657863 h 1947326"/>
              <a:gd name="connsiteX125" fmla="*/ 1657863 h 1947326"/>
              <a:gd name="connsiteY125" fmla="*/ 1657863 h 1947326"/>
              <a:gd name="connsiteX126" fmla="*/ 1657863 h 1947326"/>
              <a:gd name="connsiteY126" fmla="*/ 1657863 h 1947326"/>
              <a:gd name="connsiteX127" fmla="*/ 1657863 h 1947326"/>
              <a:gd name="connsiteY127" fmla="*/ 1657863 h 1947326"/>
              <a:gd name="connsiteX128" fmla="*/ 1657863 h 1947326"/>
              <a:gd name="connsiteY128" fmla="*/ 1657863 h 1947326"/>
              <a:gd name="connsiteX129" fmla="*/ 1657863 h 1947326"/>
              <a:gd name="connsiteY129" fmla="*/ 1657863 h 1947326"/>
              <a:gd name="connsiteX130" fmla="*/ 1657863 h 1947326"/>
              <a:gd name="connsiteY130" fmla="*/ 1657863 h 1947326"/>
              <a:gd name="connsiteX131" fmla="*/ 1657863 h 1947326"/>
              <a:gd name="connsiteY131" fmla="*/ 1657863 h 1947326"/>
              <a:gd name="connsiteX132" fmla="*/ 1657863 h 1947326"/>
              <a:gd name="connsiteY132" fmla="*/ 1657863 h 1947326"/>
              <a:gd name="connsiteX133" fmla="*/ 1657863 h 1947326"/>
              <a:gd name="connsiteY133" fmla="*/ 1657863 h 1947326"/>
              <a:gd name="connsiteX134" fmla="*/ 1657863 h 1947326"/>
              <a:gd name="connsiteY134" fmla="*/ 1657863 h 1947326"/>
              <a:gd name="connsiteX135" fmla="*/ 1657863 h 1947326"/>
              <a:gd name="connsiteY135" fmla="*/ 1657863 h 1947326"/>
              <a:gd name="connsiteX136" fmla="*/ 1657863 h 1947326"/>
              <a:gd name="connsiteY136" fmla="*/ 1657863 h 1947326"/>
              <a:gd name="connsiteX137" fmla="*/ 1657863 h 1947326"/>
              <a:gd name="connsiteY137" fmla="*/ 1657863 h 1947326"/>
              <a:gd name="connsiteX138" fmla="*/ 1657863 h 1947326"/>
              <a:gd name="connsiteY138" fmla="*/ 1657863 h 1947326"/>
              <a:gd name="connsiteX139" fmla="*/ 1657863 h 1947326"/>
              <a:gd name="connsiteY139" fmla="*/ 1657863 h 1947326"/>
              <a:gd name="connsiteX140" fmla="*/ 1657863 h 1947326"/>
              <a:gd name="connsiteY140" fmla="*/ 1657863 h 1947326"/>
              <a:gd name="connsiteX141" fmla="*/ 1657863 h 1947326"/>
              <a:gd name="connsiteY141" fmla="*/ 1657863 h 1947326"/>
              <a:gd name="connsiteX142" fmla="*/ 1657863 h 1947326"/>
              <a:gd name="connsiteY142" fmla="*/ 1657863 h 1947326"/>
              <a:gd name="connsiteX143" fmla="*/ 1657863 h 1947326"/>
              <a:gd name="connsiteY143" fmla="*/ 1657863 h 1947326"/>
              <a:gd name="connsiteX144" fmla="*/ 1657863 h 1947326"/>
              <a:gd name="connsiteY144" fmla="*/ 1657863 h 1947326"/>
              <a:gd name="connsiteX145" fmla="*/ 1657863 h 1947326"/>
              <a:gd name="connsiteY145" fmla="*/ 1657863 h 1947326"/>
              <a:gd name="connsiteX146" fmla="*/ 1657863 h 1947326"/>
              <a:gd name="connsiteY146" fmla="*/ 1657863 h 1947326"/>
              <a:gd name="connsiteX147" fmla="*/ 1657863 h 1947326"/>
              <a:gd name="connsiteY147" fmla="*/ 1657863 h 1947326"/>
              <a:gd name="connsiteX148" fmla="*/ 1657863 h 1947326"/>
              <a:gd name="connsiteY148" fmla="*/ 1657863 h 1947326"/>
              <a:gd name="connsiteX149" fmla="*/ 1657863 h 1947326"/>
              <a:gd name="connsiteY149" fmla="*/ 1657863 h 1947326"/>
              <a:gd name="connsiteX150" fmla="*/ 1657863 h 1947326"/>
              <a:gd name="connsiteY150" fmla="*/ 1657863 h 1947326"/>
              <a:gd name="connsiteX151" fmla="*/ 1657863 h 1947326"/>
              <a:gd name="connsiteY151" fmla="*/ 1657863 h 1947326"/>
              <a:gd name="connsiteX152" fmla="*/ 1657863 h 1947326"/>
              <a:gd name="connsiteY152" fmla="*/ 1657863 h 1947326"/>
              <a:gd name="connsiteX153" fmla="*/ 1657863 h 1947326"/>
              <a:gd name="connsiteY153" fmla="*/ 1657863 h 1947326"/>
              <a:gd name="connsiteX154" fmla="*/ 1657863 h 1947326"/>
              <a:gd name="connsiteY154" fmla="*/ 1657863 h 1947326"/>
              <a:gd name="connsiteX155" fmla="*/ 1657863 h 1947326"/>
              <a:gd name="connsiteY155" fmla="*/ 1657863 h 1947326"/>
              <a:gd name="connsiteX156" fmla="*/ 1657863 h 1947326"/>
              <a:gd name="connsiteY156" fmla="*/ 1657863 h 1947326"/>
              <a:gd name="connsiteX157" fmla="*/ 1657863 h 1947326"/>
              <a:gd name="connsiteY157" fmla="*/ 1657863 h 1947326"/>
              <a:gd name="connsiteX158" fmla="*/ 1657863 h 1947326"/>
              <a:gd name="connsiteY158" fmla="*/ 1657863 h 1947326"/>
              <a:gd name="connsiteX159" fmla="*/ 1657863 h 1947326"/>
              <a:gd name="connsiteY159" fmla="*/ 1657863 h 1947326"/>
              <a:gd name="connsiteX160" fmla="*/ 1657863 h 1947326"/>
              <a:gd name="connsiteY160" fmla="*/ 1657863 h 1947326"/>
              <a:gd name="connsiteX161" fmla="*/ 1657863 h 1947326"/>
              <a:gd name="connsiteY161" fmla="*/ 1657863 h 1947326"/>
              <a:gd name="connsiteX162" fmla="*/ 1657863 h 1947326"/>
              <a:gd name="connsiteY162" fmla="*/ 1657863 h 1947326"/>
              <a:gd name="connsiteX163" fmla="*/ 1657863 h 1947326"/>
              <a:gd name="connsiteY163" fmla="*/ 1657863 h 1947326"/>
              <a:gd name="connsiteX164" fmla="*/ 1657863 h 1947326"/>
              <a:gd name="connsiteY164" fmla="*/ 1657863 h 1947326"/>
              <a:gd name="connsiteX165" fmla="*/ 1657863 h 1947326"/>
              <a:gd name="connsiteY165" fmla="*/ 1657863 h 1947326"/>
              <a:gd name="connsiteX166" fmla="*/ 1657863 h 1947326"/>
              <a:gd name="connsiteY166" fmla="*/ 1657863 h 1947326"/>
              <a:gd name="connsiteX167" fmla="*/ 1657863 h 1947326"/>
              <a:gd name="connsiteY167" fmla="*/ 1657863 h 1947326"/>
              <a:gd name="connsiteX168" fmla="*/ 1657863 h 1947326"/>
              <a:gd name="connsiteY168" fmla="*/ 1657863 h 1947326"/>
              <a:gd name="connsiteX169" fmla="*/ 1657863 h 1947326"/>
              <a:gd name="connsiteY169" fmla="*/ 1657863 h 1947326"/>
              <a:gd name="connsiteX170" fmla="*/ 1657863 h 1947326"/>
              <a:gd name="connsiteY170" fmla="*/ 1657863 h 1947326"/>
              <a:gd name="connsiteX171" fmla="*/ 1657863 h 1947326"/>
              <a:gd name="connsiteY171" fmla="*/ 1657863 h 1947326"/>
              <a:gd name="connsiteX172" fmla="*/ 1657863 h 1947326"/>
              <a:gd name="connsiteY172" fmla="*/ 1657863 h 1947326"/>
              <a:gd name="connsiteX173" fmla="*/ 1657863 h 1947326"/>
              <a:gd name="connsiteY173" fmla="*/ 1657863 h 1947326"/>
              <a:gd name="connsiteX174" fmla="*/ 1657863 h 1947326"/>
              <a:gd name="connsiteY174" fmla="*/ 1657863 h 1947326"/>
              <a:gd name="connsiteX175" fmla="*/ 1657863 h 1947326"/>
              <a:gd name="connsiteY175" fmla="*/ 1657863 h 1947326"/>
              <a:gd name="connsiteX176" fmla="*/ 1657863 h 1947326"/>
              <a:gd name="connsiteY176" fmla="*/ 1657863 h 1947326"/>
              <a:gd name="connsiteX177" fmla="*/ 1657863 h 1947326"/>
              <a:gd name="connsiteY177" fmla="*/ 1657863 h 1947326"/>
              <a:gd name="connsiteX178" fmla="*/ 1657863 h 1947326"/>
              <a:gd name="connsiteY178" fmla="*/ 1657863 h 1947326"/>
              <a:gd name="connsiteX179" fmla="*/ 1657863 h 1947326"/>
              <a:gd name="connsiteY179" fmla="*/ 1657863 h 1947326"/>
              <a:gd name="connsiteX180" fmla="*/ 1657863 h 1947326"/>
              <a:gd name="connsiteY180" fmla="*/ 1657863 h 1947326"/>
              <a:gd name="connsiteX181" fmla="*/ 1657863 h 1947326"/>
              <a:gd name="connsiteY181" fmla="*/ 1657863 h 1947326"/>
              <a:gd name="connsiteX182" fmla="*/ 1657863 h 1947326"/>
              <a:gd name="connsiteY182" fmla="*/ 1657863 h 1947326"/>
              <a:gd name="connsiteX183" fmla="*/ 1657863 h 1947326"/>
              <a:gd name="connsiteY183" fmla="*/ 1657863 h 1947326"/>
              <a:gd name="connsiteX184" fmla="*/ 1657863 h 1947326"/>
              <a:gd name="connsiteY184" fmla="*/ 1657863 h 1947326"/>
              <a:gd name="connsiteX185" fmla="*/ 1657863 h 1947326"/>
              <a:gd name="connsiteY185" fmla="*/ 1657863 h 1947326"/>
              <a:gd name="connsiteX186" fmla="*/ 1657863 h 1947326"/>
              <a:gd name="connsiteY186" fmla="*/ 1657863 h 1947326"/>
              <a:gd name="connsiteX187" fmla="*/ 1657863 h 1947326"/>
              <a:gd name="connsiteY187" fmla="*/ 1657863 h 1947326"/>
              <a:gd name="connsiteX188" fmla="*/ 1657863 h 1947326"/>
              <a:gd name="connsiteY188" fmla="*/ 1657863 h 1947326"/>
              <a:gd name="connsiteX189" fmla="*/ 1657863 h 1947326"/>
              <a:gd name="connsiteY189" fmla="*/ 1657863 h 1947326"/>
              <a:gd name="connsiteX190" fmla="*/ 1657863 h 1947326"/>
              <a:gd name="connsiteY190" fmla="*/ 1657863 h 1947326"/>
              <a:gd name="connsiteX191" fmla="*/ 1657863 h 1947326"/>
              <a:gd name="connsiteY191" fmla="*/ 1657863 h 1947326"/>
              <a:gd name="connsiteX192" fmla="*/ 1657863 h 1947326"/>
              <a:gd name="connsiteY192" fmla="*/ 1657863 h 1947326"/>
              <a:gd name="connsiteX193" fmla="*/ 1657863 h 1947326"/>
              <a:gd name="connsiteY193" fmla="*/ 1657863 h 1947326"/>
              <a:gd name="connsiteX194" fmla="*/ 1657863 h 1947326"/>
              <a:gd name="connsiteY194" fmla="*/ 1657863 h 1947326"/>
              <a:gd name="connsiteX195" fmla="*/ 1657863 h 1947326"/>
              <a:gd name="connsiteY195" fmla="*/ 1657863 h 1947326"/>
              <a:gd name="connsiteX196" fmla="*/ 1657863 h 1947326"/>
              <a:gd name="connsiteY196" fmla="*/ 1657863 h 1947326"/>
              <a:gd name="connsiteX197" fmla="*/ 1657863 h 1947326"/>
              <a:gd name="connsiteY197" fmla="*/ 1657863 h 1947326"/>
              <a:gd name="connsiteX198" fmla="*/ 1657863 h 1947326"/>
              <a:gd name="connsiteY198" fmla="*/ 1657863 h 1947326"/>
              <a:gd name="connsiteX199" fmla="*/ 1657863 h 1947326"/>
              <a:gd name="connsiteY199" fmla="*/ 1657863 h 1947326"/>
              <a:gd name="connsiteX200" fmla="*/ 1657863 h 1947326"/>
              <a:gd name="connsiteY200" fmla="*/ 1657863 h 1947326"/>
              <a:gd name="connsiteX201" fmla="*/ 1657863 h 1947326"/>
              <a:gd name="connsiteY201" fmla="*/ 1657863 h 1947326"/>
              <a:gd name="connsiteX202" fmla="*/ 1657863 h 1947326"/>
              <a:gd name="connsiteY202" fmla="*/ 1657863 h 1947326"/>
              <a:gd name="connsiteX203" fmla="*/ 1657863 h 1947326"/>
              <a:gd name="connsiteY203" fmla="*/ 1657863 h 1947326"/>
              <a:gd name="connsiteX204" fmla="*/ 1657863 h 1947326"/>
              <a:gd name="connsiteY204" fmla="*/ 1657863 h 1947326"/>
              <a:gd name="connsiteX205" fmla="*/ 1657863 h 1947326"/>
              <a:gd name="connsiteY205" fmla="*/ 1657863 h 1947326"/>
              <a:gd name="connsiteX206" fmla="*/ 1657863 h 1947326"/>
              <a:gd name="connsiteY206" fmla="*/ 1657863 h 1947326"/>
              <a:gd name="connsiteX207" fmla="*/ 1657863 h 1947326"/>
              <a:gd name="connsiteY207" fmla="*/ 1657863 h 1947326"/>
              <a:gd name="connsiteX208" fmla="*/ 1657863 h 1947326"/>
              <a:gd name="connsiteY208" fmla="*/ 1657863 h 1947326"/>
              <a:gd name="connsiteX209" fmla="*/ 1657863 h 1947326"/>
              <a:gd name="connsiteY209" fmla="*/ 1657863 h 1947326"/>
              <a:gd name="connsiteX210" fmla="*/ 1657863 h 1947326"/>
              <a:gd name="connsiteY210" fmla="*/ 1657863 h 1947326"/>
              <a:gd name="connsiteX211" fmla="*/ 1657863 h 1947326"/>
              <a:gd name="connsiteY211" fmla="*/ 1657863 h 1947326"/>
              <a:gd name="connsiteX212" fmla="*/ 1657863 h 1947326"/>
              <a:gd name="connsiteY212" fmla="*/ 1657863 h 1947326"/>
              <a:gd name="connsiteX213" fmla="*/ 1657863 h 1947326"/>
              <a:gd name="connsiteY213" fmla="*/ 1657863 h 1947326"/>
              <a:gd name="connsiteX214" fmla="*/ 1657863 h 1947326"/>
              <a:gd name="connsiteY214" fmla="*/ 1657863 h 1947326"/>
              <a:gd name="connsiteX215" fmla="*/ 1657863 h 1947326"/>
              <a:gd name="connsiteY215" fmla="*/ 1657863 h 1947326"/>
              <a:gd name="connsiteX216" fmla="*/ 1657863 h 1947326"/>
              <a:gd name="connsiteY216" fmla="*/ 1657863 h 1947326"/>
              <a:gd name="connsiteX217" fmla="*/ 1657863 h 1947326"/>
              <a:gd name="connsiteY217" fmla="*/ 1657863 h 1947326"/>
              <a:gd name="connsiteX218" fmla="*/ 1657863 h 1947326"/>
              <a:gd name="connsiteY218" fmla="*/ 1657863 h 1947326"/>
              <a:gd name="connsiteX219" fmla="*/ 1657863 h 1947326"/>
              <a:gd name="connsiteY219" fmla="*/ 1657863 h 1947326"/>
              <a:gd name="connsiteX220" fmla="*/ 1657863 h 1947326"/>
              <a:gd name="connsiteY220" fmla="*/ 1657863 h 1947326"/>
              <a:gd name="connsiteX221" fmla="*/ 1657863 h 1947326"/>
              <a:gd name="connsiteY221" fmla="*/ 1657863 h 1947326"/>
              <a:gd name="connsiteX222" fmla="*/ 1657863 h 1947326"/>
              <a:gd name="connsiteY222" fmla="*/ 1657863 h 1947326"/>
              <a:gd name="connsiteX223" fmla="*/ 1657863 h 1947326"/>
              <a:gd name="connsiteY223" fmla="*/ 1657863 h 1947326"/>
              <a:gd name="connsiteX224" fmla="*/ 1657863 h 1947326"/>
              <a:gd name="connsiteY224" fmla="*/ 1657863 h 1947326"/>
              <a:gd name="connsiteX225" fmla="*/ 1657863 h 1947326"/>
              <a:gd name="connsiteY225" fmla="*/ 1657863 h 1947326"/>
              <a:gd name="connsiteX226" fmla="*/ 1657863 h 1947326"/>
              <a:gd name="connsiteY226" fmla="*/ 1657863 h 1947326"/>
              <a:gd name="connsiteX227" fmla="*/ 1657863 h 1947326"/>
              <a:gd name="connsiteY227" fmla="*/ 1657863 h 1947326"/>
              <a:gd name="connsiteX228" fmla="*/ 1657863 h 1947326"/>
              <a:gd name="connsiteY228" fmla="*/ 1657863 h 1947326"/>
              <a:gd name="connsiteX229" fmla="*/ 1657863 h 1947326"/>
              <a:gd name="connsiteY229" fmla="*/ 1657863 h 1947326"/>
              <a:gd name="connsiteX230" fmla="*/ 1657863 h 1947326"/>
              <a:gd name="connsiteY230" fmla="*/ 1657863 h 1947326"/>
              <a:gd name="connsiteX231" fmla="*/ 1657863 h 1947326"/>
              <a:gd name="connsiteY231" fmla="*/ 1657863 h 1947326"/>
              <a:gd name="connsiteX232" fmla="*/ 1657863 h 1947326"/>
              <a:gd name="connsiteY232" fmla="*/ 1657863 h 1947326"/>
              <a:gd name="connsiteX233" fmla="*/ 1657863 h 1947326"/>
              <a:gd name="connsiteY233" fmla="*/ 1657863 h 1947326"/>
              <a:gd name="connsiteX234" fmla="*/ 1657863 h 1947326"/>
              <a:gd name="connsiteY234" fmla="*/ 1657863 h 1947326"/>
              <a:gd name="connsiteX235" fmla="*/ 1657863 h 1947326"/>
              <a:gd name="connsiteY235" fmla="*/ 1657863 h 1947326"/>
              <a:gd name="connsiteX236" fmla="*/ 1657863 h 1947326"/>
              <a:gd name="connsiteY236" fmla="*/ 1657863 h 1947326"/>
              <a:gd name="connsiteX237" fmla="*/ 1657863 h 1947326"/>
              <a:gd name="connsiteY237" fmla="*/ 1657863 h 1947326"/>
              <a:gd name="connsiteX238" fmla="*/ 1657863 h 1947326"/>
              <a:gd name="connsiteY238" fmla="*/ 1657863 h 1947326"/>
              <a:gd name="connsiteX239" fmla="*/ 1657863 h 1947326"/>
              <a:gd name="connsiteY239" fmla="*/ 1657863 h 1947326"/>
              <a:gd name="connsiteX240" fmla="*/ 1657863 h 1947326"/>
              <a:gd name="connsiteY240" fmla="*/ 1657863 h 1947326"/>
              <a:gd name="connsiteX241" fmla="*/ 1657863 h 1947326"/>
              <a:gd name="connsiteY241" fmla="*/ 1657863 h 1947326"/>
              <a:gd name="connsiteX242" fmla="*/ 1657863 h 1947326"/>
              <a:gd name="connsiteY242" fmla="*/ 1657863 h 1947326"/>
              <a:gd name="connsiteX243" fmla="*/ 1657863 h 1947326"/>
              <a:gd name="connsiteY243" fmla="*/ 1657863 h 1947326"/>
              <a:gd name="connsiteX244" fmla="*/ 1657863 h 1947326"/>
              <a:gd name="connsiteY244" fmla="*/ 1657863 h 1947326"/>
              <a:gd name="connsiteX245" fmla="*/ 1657863 h 1947326"/>
              <a:gd name="connsiteY245" fmla="*/ 1657863 h 1947326"/>
              <a:gd name="connsiteX246" fmla="*/ 1657863 h 1947326"/>
              <a:gd name="connsiteY246" fmla="*/ 1657863 h 1947326"/>
              <a:gd name="connsiteX247" fmla="*/ 1657863 h 1947326"/>
              <a:gd name="connsiteY247" fmla="*/ 1657863 h 1947326"/>
              <a:gd name="connsiteX248" fmla="*/ 1657863 h 1947326"/>
              <a:gd name="connsiteY248" fmla="*/ 1657863 h 1947326"/>
              <a:gd name="connsiteX249" fmla="*/ 1657863 h 1947326"/>
              <a:gd name="connsiteY249" fmla="*/ 1657863 h 1947326"/>
              <a:gd name="connsiteX250" fmla="*/ 1657863 h 1947326"/>
              <a:gd name="connsiteY250" fmla="*/ 1657863 h 1947326"/>
              <a:gd name="connsiteX251" fmla="*/ 1657863 h 1947326"/>
              <a:gd name="connsiteY251" fmla="*/ 1657863 h 1947326"/>
              <a:gd name="connsiteX252" fmla="*/ 1657863 h 1947326"/>
              <a:gd name="connsiteY252" fmla="*/ 1657863 h 1947326"/>
              <a:gd name="connsiteX253" fmla="*/ 1657863 h 1947326"/>
              <a:gd name="connsiteY253" fmla="*/ 1657863 h 1947326"/>
              <a:gd name="connsiteX254" fmla="*/ 1657863 h 1947326"/>
              <a:gd name="connsiteY254" fmla="*/ 1657863 h 1947326"/>
              <a:gd name="connsiteX255" fmla="*/ 1657863 h 1947326"/>
              <a:gd name="connsiteY255" fmla="*/ 1657863 h 1947326"/>
              <a:gd name="connsiteX256" fmla="*/ 1657863 h 1947326"/>
              <a:gd name="connsiteY256" fmla="*/ 1657863 h 1947326"/>
              <a:gd name="connsiteX257" fmla="*/ 1657863 h 1947326"/>
              <a:gd name="connsiteY257" fmla="*/ 1657863 h 1947326"/>
              <a:gd name="connsiteX258" fmla="*/ 1657863 h 1947326"/>
              <a:gd name="connsiteY258" fmla="*/ 1657863 h 1947326"/>
              <a:gd name="connsiteX259" fmla="*/ 1657863 h 1947326"/>
              <a:gd name="connsiteY259" fmla="*/ 1657863 h 1947326"/>
              <a:gd name="connsiteX260" fmla="*/ 1657863 h 1947326"/>
              <a:gd name="connsiteY260" fmla="*/ 1657863 h 1947326"/>
              <a:gd name="connsiteX261" fmla="*/ 1657863 h 1947326"/>
              <a:gd name="connsiteY261" fmla="*/ 1657863 h 1947326"/>
              <a:gd name="connsiteX262" fmla="*/ 1657863 h 1947326"/>
              <a:gd name="connsiteY262" fmla="*/ 1657863 h 1947326"/>
              <a:gd name="connsiteX263" fmla="*/ 1657863 h 1947326"/>
              <a:gd name="connsiteY263" fmla="*/ 1657863 h 1947326"/>
              <a:gd name="connsiteX264" fmla="*/ 1657863 h 1947326"/>
              <a:gd name="connsiteY264" fmla="*/ 1657863 h 1947326"/>
              <a:gd name="connsiteX265" fmla="*/ 1657863 h 1947326"/>
              <a:gd name="connsiteY265" fmla="*/ 1657863 h 1947326"/>
              <a:gd name="connsiteX266" fmla="*/ 1657863 h 1947326"/>
              <a:gd name="connsiteY266" fmla="*/ 1657863 h 1947326"/>
              <a:gd name="connsiteX267" fmla="*/ 1657863 h 1947326"/>
              <a:gd name="connsiteY267" fmla="*/ 1657863 h 1947326"/>
              <a:gd name="connsiteX268" fmla="*/ 1657863 h 1947326"/>
              <a:gd name="connsiteY268" fmla="*/ 1657863 h 1947326"/>
              <a:gd name="connsiteX269" fmla="*/ 1657863 h 1947326"/>
              <a:gd name="connsiteY269" fmla="*/ 1657863 h 1947326"/>
              <a:gd name="connsiteX270" fmla="*/ 1657863 h 1947326"/>
              <a:gd name="connsiteY270" fmla="*/ 1657863 h 1947326"/>
              <a:gd name="connsiteX271" fmla="*/ 1657863 h 1947326"/>
              <a:gd name="connsiteY271" fmla="*/ 1657863 h 1947326"/>
              <a:gd name="connsiteX272" fmla="*/ 1657863 h 1947326"/>
              <a:gd name="connsiteY272" fmla="*/ 1657863 h 1947326"/>
              <a:gd name="connsiteX273" fmla="*/ 1657863 h 1947326"/>
              <a:gd name="connsiteY273" fmla="*/ 1657863 h 1947326"/>
              <a:gd name="connsiteX274" fmla="*/ 1657863 h 1947326"/>
              <a:gd name="connsiteY274" fmla="*/ 1657863 h 1947326"/>
              <a:gd name="connsiteX275" fmla="*/ 1657863 h 1947326"/>
              <a:gd name="connsiteY275" fmla="*/ 1657863 h 1947326"/>
              <a:gd name="connsiteX276" fmla="*/ 1657863 h 1947326"/>
              <a:gd name="connsiteY276" fmla="*/ 1657863 h 1947326"/>
              <a:gd name="connsiteX277" fmla="*/ 1657863 h 1947326"/>
              <a:gd name="connsiteY277" fmla="*/ 1657863 h 1947326"/>
              <a:gd name="connsiteX278" fmla="*/ 1657863 h 1947326"/>
              <a:gd name="connsiteY278" fmla="*/ 1657863 h 1947326"/>
              <a:gd name="connsiteX279" fmla="*/ 1657863 h 1947326"/>
              <a:gd name="connsiteY279" fmla="*/ 1657863 h 1947326"/>
              <a:gd name="connsiteX280" fmla="*/ 1657863 h 1947326"/>
              <a:gd name="connsiteY280" fmla="*/ 1657863 h 1947326"/>
              <a:gd name="connsiteX281" fmla="*/ 1657863 h 1947326"/>
              <a:gd name="connsiteY281" fmla="*/ 1657863 h 1947326"/>
              <a:gd name="connsiteX282" fmla="*/ 1657863 h 1947326"/>
              <a:gd name="connsiteY282" fmla="*/ 1657863 h 1947326"/>
              <a:gd name="connsiteX283" fmla="*/ 1657863 h 1947326"/>
              <a:gd name="connsiteY283" fmla="*/ 1657863 h 1947326"/>
              <a:gd name="connsiteX284" fmla="*/ 1657863 h 1947326"/>
              <a:gd name="connsiteY284" fmla="*/ 1657863 h 1947326"/>
              <a:gd name="connsiteX285" fmla="*/ 1657863 h 1947326"/>
              <a:gd name="connsiteY285" fmla="*/ 1657863 h 1947326"/>
              <a:gd name="connsiteX286" fmla="*/ 1657863 h 1947326"/>
              <a:gd name="connsiteY286" fmla="*/ 1657863 h 1947326"/>
              <a:gd name="connsiteX287" fmla="*/ 1657863 h 1947326"/>
              <a:gd name="connsiteY287" fmla="*/ 1657863 h 1947326"/>
              <a:gd name="connsiteX288" fmla="*/ 1657863 h 1947326"/>
              <a:gd name="connsiteY288" fmla="*/ 1657863 h 1947326"/>
              <a:gd name="connsiteX289" fmla="*/ 1657863 h 1947326"/>
              <a:gd name="connsiteY289" fmla="*/ 1657863 h 1947326"/>
              <a:gd name="connsiteX290" fmla="*/ 1657863 h 1947326"/>
              <a:gd name="connsiteY290" fmla="*/ 1657863 h 1947326"/>
              <a:gd name="connsiteX291" fmla="*/ 1657863 h 1947326"/>
              <a:gd name="connsiteY291" fmla="*/ 1657863 h 1947326"/>
              <a:gd name="connsiteX292" fmla="*/ 1657863 h 1947326"/>
              <a:gd name="connsiteY292" fmla="*/ 1657863 h 1947326"/>
              <a:gd name="connsiteX293" fmla="*/ 1657863 h 1947326"/>
              <a:gd name="connsiteY293" fmla="*/ 1657863 h 1947326"/>
              <a:gd name="connsiteX294" fmla="*/ 1657863 h 1947326"/>
              <a:gd name="connsiteY294" fmla="*/ 1657863 h 1947326"/>
              <a:gd name="connsiteX295" fmla="*/ 1657863 h 1947326"/>
              <a:gd name="connsiteY295" fmla="*/ 1657863 h 1947326"/>
              <a:gd name="connsiteX296" fmla="*/ 1657863 h 1947326"/>
              <a:gd name="connsiteY296" fmla="*/ 1657863 h 1947326"/>
              <a:gd name="connsiteX297" fmla="*/ 1657863 h 1947326"/>
              <a:gd name="connsiteY297" fmla="*/ 1657863 h 1947326"/>
              <a:gd name="connsiteX298" fmla="*/ 1657863 h 1947326"/>
              <a:gd name="connsiteY298" fmla="*/ 1657863 h 1947326"/>
              <a:gd name="connsiteX299" fmla="*/ 1657863 h 1947326"/>
              <a:gd name="connsiteY299" fmla="*/ 1657863 h 1947326"/>
              <a:gd name="connsiteX300" fmla="*/ 1657863 h 1947326"/>
              <a:gd name="connsiteY300" fmla="*/ 1657863 h 1947326"/>
              <a:gd name="connsiteX301" fmla="*/ 1657863 h 1947326"/>
              <a:gd name="connsiteY301" fmla="*/ 1657863 h 1947326"/>
              <a:gd name="connsiteX302" fmla="*/ 1657863 h 1947326"/>
              <a:gd name="connsiteY302" fmla="*/ 1657863 h 1947326"/>
              <a:gd name="connsiteX303" fmla="*/ 1657863 h 1947326"/>
              <a:gd name="connsiteY303" fmla="*/ 1657863 h 1947326"/>
              <a:gd name="connsiteX304" fmla="*/ 1657863 h 1947326"/>
              <a:gd name="connsiteY304" fmla="*/ 1657863 h 1947326"/>
              <a:gd name="connsiteX305" fmla="*/ 1657863 h 1947326"/>
              <a:gd name="connsiteY305" fmla="*/ 1657863 h 1947326"/>
              <a:gd name="connsiteX306" fmla="*/ 1657863 h 1947326"/>
              <a:gd name="connsiteY306" fmla="*/ 1657863 h 1947326"/>
              <a:gd name="connsiteX307" fmla="*/ 1657863 h 1947326"/>
              <a:gd name="connsiteY307" fmla="*/ 1657863 h 1947326"/>
              <a:gd name="connsiteX308" fmla="*/ 1657863 h 1947326"/>
              <a:gd name="connsiteY308" fmla="*/ 1657863 h 1947326"/>
              <a:gd name="connsiteX309" fmla="*/ 1657863 h 1947326"/>
              <a:gd name="connsiteY309" fmla="*/ 1657863 h 1947326"/>
              <a:gd name="connsiteX310" fmla="*/ 1657863 h 1947326"/>
              <a:gd name="connsiteY310" fmla="*/ 1657863 h 1947326"/>
              <a:gd name="connsiteX311" fmla="*/ 1657863 h 1947326"/>
              <a:gd name="connsiteY311" fmla="*/ 1657863 h 1947326"/>
              <a:gd name="connsiteX312" fmla="*/ 1657863 h 1947326"/>
              <a:gd name="connsiteY312" fmla="*/ 1657863 h 1947326"/>
              <a:gd name="connsiteX313" fmla="*/ 1657863 h 1947326"/>
              <a:gd name="connsiteY313" fmla="*/ 1657863 h 1947326"/>
              <a:gd name="connsiteX314" fmla="*/ 1657863 h 1947326"/>
              <a:gd name="connsiteY314" fmla="*/ 1657863 h 1947326"/>
              <a:gd name="connsiteX315" fmla="*/ 1657863 h 1947326"/>
              <a:gd name="connsiteY315" fmla="*/ 1657863 h 1947326"/>
              <a:gd name="connsiteX316" fmla="*/ 1657863 h 1947326"/>
              <a:gd name="connsiteY316" fmla="*/ 1657863 h 1947326"/>
              <a:gd name="connsiteX317" fmla="*/ 1657863 h 1947326"/>
              <a:gd name="connsiteY317" fmla="*/ 1657863 h 1947326"/>
              <a:gd name="connsiteX318" fmla="*/ 1657863 h 1947326"/>
              <a:gd name="connsiteY318" fmla="*/ 1657863 h 1947326"/>
              <a:gd name="connsiteX319" fmla="*/ 1657863 h 1947326"/>
              <a:gd name="connsiteY319" fmla="*/ 1657863 h 1947326"/>
              <a:gd name="connsiteX320" fmla="*/ 1657863 h 1947326"/>
              <a:gd name="connsiteY320" fmla="*/ 1657863 h 1947326"/>
              <a:gd name="connsiteX321" fmla="*/ 1657863 h 1947326"/>
              <a:gd name="connsiteY321" fmla="*/ 1657863 h 1947326"/>
              <a:gd name="connsiteX322" fmla="*/ 1657863 h 1947326"/>
              <a:gd name="connsiteY322" fmla="*/ 1657863 h 1947326"/>
              <a:gd name="connsiteX323" fmla="*/ 1657863 h 1947326"/>
              <a:gd name="connsiteY323" fmla="*/ 1657863 h 1947326"/>
              <a:gd name="connsiteX324" fmla="*/ 1657863 h 1947326"/>
              <a:gd name="connsiteY324" fmla="*/ 1657863 h 1947326"/>
              <a:gd name="connsiteX325" fmla="*/ 1657863 h 1947326"/>
              <a:gd name="connsiteY325" fmla="*/ 1657863 h 1947326"/>
              <a:gd name="connsiteX326" fmla="*/ 1657863 h 1947326"/>
              <a:gd name="connsiteY326" fmla="*/ 1657863 h 1947326"/>
              <a:gd name="connsiteX327" fmla="*/ 1657863 h 1947326"/>
              <a:gd name="connsiteY327" fmla="*/ 1657863 h 1947326"/>
              <a:gd name="connsiteX328" fmla="*/ 1657863 h 1947326"/>
              <a:gd name="connsiteY328" fmla="*/ 1657863 h 1947326"/>
              <a:gd name="connsiteX329" fmla="*/ 1657863 h 1947326"/>
              <a:gd name="connsiteY329" fmla="*/ 1657863 h 1947326"/>
              <a:gd name="connsiteX330" fmla="*/ 1657863 h 1947326"/>
              <a:gd name="connsiteY330" fmla="*/ 1657863 h 1947326"/>
              <a:gd name="connsiteX331" fmla="*/ 1657863 h 1947326"/>
              <a:gd name="connsiteY331" fmla="*/ 1657863 h 1947326"/>
              <a:gd name="connsiteX332" fmla="*/ 1657863 h 1947326"/>
              <a:gd name="connsiteY332" fmla="*/ 1657863 h 1947326"/>
              <a:gd name="connsiteX333" fmla="*/ 1657863 h 1947326"/>
              <a:gd name="connsiteY333" fmla="*/ 1657863 h 1947326"/>
              <a:gd name="connsiteX334" fmla="*/ 1657863 h 1947326"/>
              <a:gd name="connsiteY334" fmla="*/ 1657863 h 1947326"/>
              <a:gd name="connsiteX335" fmla="*/ 1657863 h 1947326"/>
              <a:gd name="connsiteY335" fmla="*/ 1657863 h 1947326"/>
              <a:gd name="connsiteX336" fmla="*/ 1657863 h 1947326"/>
              <a:gd name="connsiteY336" fmla="*/ 1657863 h 1947326"/>
              <a:gd name="connsiteX337" fmla="*/ 1657863 h 1947326"/>
              <a:gd name="connsiteY337" fmla="*/ 1657863 h 1947326"/>
              <a:gd name="connsiteX338" fmla="*/ 1657863 h 1947326"/>
              <a:gd name="connsiteY338" fmla="*/ 1657863 h 1947326"/>
              <a:gd name="connsiteX339" fmla="*/ 1657863 h 1947326"/>
              <a:gd name="connsiteY339" fmla="*/ 1657863 h 1947326"/>
              <a:gd name="connsiteX340" fmla="*/ 1657863 h 1947326"/>
              <a:gd name="connsiteY340" fmla="*/ 1657863 h 1947326"/>
              <a:gd name="connsiteX341" fmla="*/ 1657863 h 1947326"/>
              <a:gd name="connsiteY341" fmla="*/ 1657863 h 1947326"/>
              <a:gd name="connsiteX342" fmla="*/ 1657863 h 1947326"/>
              <a:gd name="connsiteY342" fmla="*/ 1657863 h 1947326"/>
              <a:gd name="connsiteX343" fmla="*/ 1657863 h 1947326"/>
              <a:gd name="connsiteY343" fmla="*/ 1657863 h 1947326"/>
              <a:gd name="connsiteX344" fmla="*/ 1657863 h 1947326"/>
              <a:gd name="connsiteY344" fmla="*/ 1657863 h 1947326"/>
              <a:gd name="connsiteX345" fmla="*/ 1657863 h 1947326"/>
              <a:gd name="connsiteY345" fmla="*/ 1657863 h 1947326"/>
              <a:gd name="connsiteX346" fmla="*/ 1657863 h 1947326"/>
              <a:gd name="connsiteY346" fmla="*/ 1657863 h 1947326"/>
              <a:gd name="connsiteX347" fmla="*/ 1657863 h 1947326"/>
              <a:gd name="connsiteY347" fmla="*/ 1657863 h 1947326"/>
              <a:gd name="connsiteX348" fmla="*/ 1657863 h 1947326"/>
              <a:gd name="connsiteY348" fmla="*/ 1657863 h 1947326"/>
              <a:gd name="connsiteX349" fmla="*/ 1657863 h 1947326"/>
              <a:gd name="connsiteY349" fmla="*/ 1657863 h 1947326"/>
              <a:gd name="connsiteX350" fmla="*/ 1657863 h 1947326"/>
              <a:gd name="connsiteY350" fmla="*/ 1657863 h 1947326"/>
              <a:gd name="connsiteX351" fmla="*/ 1657863 h 1947326"/>
              <a:gd name="connsiteY351" fmla="*/ 1657863 h 1947326"/>
              <a:gd name="connsiteX352" fmla="*/ 1657863 h 1947326"/>
              <a:gd name="connsiteY352" fmla="*/ 1657863 h 1947326"/>
              <a:gd name="connsiteX353" fmla="*/ 1657863 h 1947326"/>
              <a:gd name="connsiteY353" fmla="*/ 1657863 h 1947326"/>
              <a:gd name="connsiteX354" fmla="*/ 1657863 h 1947326"/>
              <a:gd name="connsiteY354" fmla="*/ 1657863 h 1947326"/>
              <a:gd name="connsiteX355" fmla="*/ 1657863 h 1947326"/>
              <a:gd name="connsiteY355" fmla="*/ 1657863 h 1947326"/>
              <a:gd name="connsiteX356" fmla="*/ 1657863 h 1947326"/>
              <a:gd name="connsiteY356" fmla="*/ 1657863 h 1947326"/>
              <a:gd name="connsiteX357" fmla="*/ 1657863 h 1947326"/>
              <a:gd name="connsiteY357" fmla="*/ 1657863 h 1947326"/>
              <a:gd name="connsiteX358" fmla="*/ 1657863 h 1947326"/>
              <a:gd name="connsiteY358" fmla="*/ 1657863 h 1947326"/>
              <a:gd name="connsiteX359" fmla="*/ 1657863 h 1947326"/>
              <a:gd name="connsiteY359" fmla="*/ 1657863 h 1947326"/>
              <a:gd name="connsiteX360" fmla="*/ 1657863 h 1947326"/>
              <a:gd name="connsiteY360" fmla="*/ 1657863 h 1947326"/>
              <a:gd name="connsiteX361" fmla="*/ 1657863 h 1947326"/>
              <a:gd name="connsiteY361" fmla="*/ 1657863 h 1947326"/>
              <a:gd name="connsiteX362" fmla="*/ 1657863 h 1947326"/>
              <a:gd name="connsiteY362" fmla="*/ 1657863 h 1947326"/>
              <a:gd name="connsiteX363" fmla="*/ 1657863 h 1947326"/>
              <a:gd name="connsiteY363" fmla="*/ 1657863 h 1947326"/>
              <a:gd name="connsiteX364" fmla="*/ 1657863 h 1947326"/>
              <a:gd name="connsiteY364" fmla="*/ 1657863 h 1947326"/>
              <a:gd name="connsiteX365" fmla="*/ 1657863 h 1947326"/>
              <a:gd name="connsiteY365" fmla="*/ 1657863 h 1947326"/>
              <a:gd name="connsiteX366" fmla="*/ 1657863 h 1947326"/>
              <a:gd name="connsiteY366" fmla="*/ 1657863 h 1947326"/>
              <a:gd name="connsiteX367" fmla="*/ 1657863 h 1947326"/>
              <a:gd name="connsiteY367" fmla="*/ 1657863 h 1947326"/>
              <a:gd name="connsiteX368" fmla="*/ 1657863 h 1947326"/>
              <a:gd name="connsiteY368" fmla="*/ 1657863 h 1947326"/>
              <a:gd name="connsiteX369" fmla="*/ 1657863 h 1947326"/>
              <a:gd name="connsiteY369" fmla="*/ 1657863 h 1947326"/>
              <a:gd name="connsiteX370" fmla="*/ 1657863 h 1947326"/>
              <a:gd name="connsiteY370" fmla="*/ 1657863 h 1947326"/>
              <a:gd name="connsiteX371" fmla="*/ 1657863 h 1947326"/>
              <a:gd name="connsiteY371" fmla="*/ 1657863 h 1947326"/>
              <a:gd name="connsiteX372" fmla="*/ 1657863 h 1947326"/>
              <a:gd name="connsiteY372" fmla="*/ 1657863 h 1947326"/>
              <a:gd name="connsiteX373" fmla="*/ 1657863 h 1947326"/>
              <a:gd name="connsiteY373" fmla="*/ 1657863 h 1947326"/>
              <a:gd name="connsiteX374" fmla="*/ 1657863 h 1947326"/>
              <a:gd name="connsiteY374" fmla="*/ 1657863 h 1947326"/>
              <a:gd name="connsiteX375" fmla="*/ 1657863 h 1947326"/>
              <a:gd name="connsiteY375" fmla="*/ 1657863 h 1947326"/>
              <a:gd name="connsiteX376" fmla="*/ 1657863 h 1947326"/>
              <a:gd name="connsiteY376" fmla="*/ 1657863 h 1947326"/>
              <a:gd name="connsiteX377" fmla="*/ 1657863 h 1947326"/>
              <a:gd name="connsiteY377" fmla="*/ 1657863 h 1947326"/>
              <a:gd name="connsiteX378" fmla="*/ 1657863 h 1947326"/>
              <a:gd name="connsiteY378" fmla="*/ 1657863 h 1947326"/>
              <a:gd name="connsiteX379" fmla="*/ 1657863 h 1947326"/>
              <a:gd name="connsiteY379" fmla="*/ 1657863 h 1947326"/>
              <a:gd name="connsiteX380" fmla="*/ 1657863 h 1947326"/>
              <a:gd name="connsiteY380" fmla="*/ 1657863 h 1947326"/>
              <a:gd name="connsiteX381" fmla="*/ 1657863 h 1947326"/>
              <a:gd name="connsiteY381" fmla="*/ 1657863 h 1947326"/>
              <a:gd name="connsiteX382" fmla="*/ 1657863 h 1947326"/>
              <a:gd name="connsiteY382" fmla="*/ 1657863 h 1947326"/>
              <a:gd name="connsiteX383" fmla="*/ 1657863 h 1947326"/>
              <a:gd name="connsiteY383" fmla="*/ 1657863 h 1947326"/>
              <a:gd name="connsiteX384" fmla="*/ 1657863 h 1947326"/>
              <a:gd name="connsiteY384" fmla="*/ 1657863 h 1947326"/>
              <a:gd name="connsiteX385" fmla="*/ 1657863 h 1947326"/>
              <a:gd name="connsiteY385" fmla="*/ 1657863 h 1947326"/>
              <a:gd name="connsiteX386" fmla="*/ 1657863 h 1947326"/>
              <a:gd name="connsiteY386" fmla="*/ 1657863 h 1947326"/>
              <a:gd name="connsiteX387" fmla="*/ 1657863 h 1947326"/>
              <a:gd name="connsiteY387" fmla="*/ 1657863 h 1947326"/>
              <a:gd name="connsiteX388" fmla="*/ 1657863 h 1947326"/>
              <a:gd name="connsiteY388" fmla="*/ 1657863 h 1947326"/>
              <a:gd name="connsiteX389" fmla="*/ 1657863 h 1947326"/>
              <a:gd name="connsiteY389" fmla="*/ 1657863 h 1947326"/>
              <a:gd name="connsiteX390" fmla="*/ 1657863 h 1947326"/>
              <a:gd name="connsiteY390" fmla="*/ 1657863 h 1947326"/>
              <a:gd name="connsiteX391" fmla="*/ 1657863 h 1947326"/>
              <a:gd name="connsiteY391" fmla="*/ 1657863 h 1947326"/>
              <a:gd name="connsiteX392" fmla="*/ 1657863 h 1947326"/>
              <a:gd name="connsiteY392" fmla="*/ 1657863 h 1947326"/>
              <a:gd name="connsiteX393" fmla="*/ 1657863 h 1947326"/>
              <a:gd name="connsiteY393" fmla="*/ 1657863 h 1947326"/>
              <a:gd name="connsiteX394" fmla="*/ 1657863 h 1947326"/>
              <a:gd name="connsiteY394" fmla="*/ 1657863 h 1947326"/>
              <a:gd name="connsiteX395" fmla="*/ 1657863 h 1947326"/>
              <a:gd name="connsiteY395" fmla="*/ 1657863 h 1947326"/>
              <a:gd name="connsiteX396" fmla="*/ 1657863 h 1947326"/>
              <a:gd name="connsiteY396" fmla="*/ 1657863 h 1947326"/>
              <a:gd name="connsiteX397" fmla="*/ 1657863 h 1947326"/>
              <a:gd name="connsiteY397" fmla="*/ 1657863 h 1947326"/>
              <a:gd name="connsiteX398" fmla="*/ 1657863 h 1947326"/>
              <a:gd name="connsiteY398" fmla="*/ 1657863 h 1947326"/>
              <a:gd name="connsiteX399" fmla="*/ 1657863 h 1947326"/>
              <a:gd name="connsiteY399" fmla="*/ 1657863 h 1947326"/>
              <a:gd name="connsiteX400" fmla="*/ 1657863 h 1947326"/>
              <a:gd name="connsiteY400" fmla="*/ 1657863 h 1947326"/>
              <a:gd name="connsiteX401" fmla="*/ 1657863 h 1947326"/>
              <a:gd name="connsiteY401" fmla="*/ 1657863 h 1947326"/>
              <a:gd name="connsiteX402" fmla="*/ 1657863 h 1947326"/>
              <a:gd name="connsiteY402" fmla="*/ 1657863 h 1947326"/>
              <a:gd name="connsiteX403" fmla="*/ 1657863 h 1947326"/>
              <a:gd name="connsiteY403" fmla="*/ 1657863 h 1947326"/>
              <a:gd name="connsiteX404" fmla="*/ 1657863 h 1947326"/>
              <a:gd name="connsiteY404" fmla="*/ 1657863 h 1947326"/>
              <a:gd name="connsiteX405" fmla="*/ 1657863 h 1947326"/>
              <a:gd name="connsiteY405" fmla="*/ 1657863 h 1947326"/>
              <a:gd name="connsiteX406" fmla="*/ 1657863 h 1947326"/>
              <a:gd name="connsiteY406" fmla="*/ 1657863 h 1947326"/>
              <a:gd name="connsiteX407" fmla="*/ 1657863 h 1947326"/>
              <a:gd name="connsiteY407" fmla="*/ 1657863 h 1947326"/>
              <a:gd name="connsiteX408" fmla="*/ 1657863 h 1947326"/>
              <a:gd name="connsiteY408" fmla="*/ 1657863 h 1947326"/>
              <a:gd name="connsiteX409" fmla="*/ 1657863 h 1947326"/>
              <a:gd name="connsiteY409" fmla="*/ 1657863 h 1947326"/>
              <a:gd name="connsiteX410" fmla="*/ 1657863 h 1947326"/>
              <a:gd name="connsiteY410" fmla="*/ 1657863 h 1947326"/>
              <a:gd name="connsiteX411" fmla="*/ 1657863 h 1947326"/>
              <a:gd name="connsiteY411" fmla="*/ 1657863 h 1947326"/>
              <a:gd name="connsiteX412" fmla="*/ 1657863 h 1947326"/>
              <a:gd name="connsiteY412" fmla="*/ 1657863 h 1947326"/>
              <a:gd name="connsiteX413" fmla="*/ 1657863 h 1947326"/>
              <a:gd name="connsiteY413" fmla="*/ 1657863 h 1947326"/>
              <a:gd name="connsiteX414" fmla="*/ 1657863 h 1947326"/>
              <a:gd name="connsiteY414" fmla="*/ 1657863 h 1947326"/>
              <a:gd name="connsiteX415" fmla="*/ 1657863 h 1947326"/>
              <a:gd name="connsiteY415" fmla="*/ 1657863 h 1947326"/>
              <a:gd name="connsiteX416" fmla="*/ 1657863 h 1947326"/>
              <a:gd name="connsiteY416" fmla="*/ 1657863 h 1947326"/>
              <a:gd name="connsiteX417" fmla="*/ 1657863 h 1947326"/>
              <a:gd name="connsiteY417" fmla="*/ 1657863 h 1947326"/>
              <a:gd name="connsiteX418" fmla="*/ 1657863 h 1947326"/>
              <a:gd name="connsiteY418" fmla="*/ 1657863 h 1947326"/>
              <a:gd name="connsiteX419" fmla="*/ 1657863 h 1947326"/>
              <a:gd name="connsiteY419" fmla="*/ 1657863 h 1947326"/>
              <a:gd name="connsiteX420" fmla="*/ 1657863 h 1947326"/>
              <a:gd name="connsiteY420" fmla="*/ 1657863 h 1947326"/>
              <a:gd name="connsiteX421" fmla="*/ 1657863 h 1947326"/>
              <a:gd name="connsiteY421" fmla="*/ 1657863 h 1947326"/>
              <a:gd name="connsiteX422" fmla="*/ 1657863 h 1947326"/>
              <a:gd name="connsiteY422" fmla="*/ 1657863 h 1947326"/>
              <a:gd name="connsiteX423" fmla="*/ 1657863 h 1947326"/>
              <a:gd name="connsiteY423" fmla="*/ 1657863 h 1947326"/>
              <a:gd name="connsiteX424" fmla="*/ 1657863 h 1947326"/>
              <a:gd name="connsiteY424" fmla="*/ 1657863 h 1947326"/>
              <a:gd name="connsiteX425" fmla="*/ 1657863 h 1947326"/>
              <a:gd name="connsiteY425" fmla="*/ 1657863 h 1947326"/>
              <a:gd name="connsiteX426" fmla="*/ 1657863 h 1947326"/>
              <a:gd name="connsiteY426" fmla="*/ 1657863 h 1947326"/>
              <a:gd name="connsiteX427" fmla="*/ 1657863 h 1947326"/>
              <a:gd name="connsiteY427" fmla="*/ 1657863 h 1947326"/>
              <a:gd name="connsiteX428" fmla="*/ 1657863 h 1947326"/>
              <a:gd name="connsiteY428" fmla="*/ 1657863 h 1947326"/>
              <a:gd name="connsiteX429" fmla="*/ 1657863 h 1947326"/>
              <a:gd name="connsiteY429" fmla="*/ 1657863 h 1947326"/>
              <a:gd name="connsiteX430" fmla="*/ 1657863 h 1947326"/>
              <a:gd name="connsiteY430" fmla="*/ 1657863 h 1947326"/>
              <a:gd name="connsiteX431" fmla="*/ 1657863 h 1947326"/>
              <a:gd name="connsiteY431" fmla="*/ 1657863 h 1947326"/>
              <a:gd name="connsiteX432" fmla="*/ 1657863 h 1947326"/>
              <a:gd name="connsiteY432" fmla="*/ 1657863 h 1947326"/>
              <a:gd name="connsiteX433" fmla="*/ 1657863 h 1947326"/>
              <a:gd name="connsiteY433" fmla="*/ 1657863 h 1947326"/>
              <a:gd name="connsiteX434" fmla="*/ 1657863 h 1947326"/>
              <a:gd name="connsiteY434" fmla="*/ 1657863 h 1947326"/>
              <a:gd name="connsiteX435" fmla="*/ 1657863 h 1947326"/>
              <a:gd name="connsiteY435" fmla="*/ 1657863 h 1947326"/>
              <a:gd name="connsiteX436" fmla="*/ 1657863 h 1947326"/>
              <a:gd name="connsiteY436" fmla="*/ 1657863 h 1947326"/>
              <a:gd name="connsiteX437" fmla="*/ 1657863 h 1947326"/>
              <a:gd name="connsiteY437" fmla="*/ 1657863 h 1947326"/>
              <a:gd name="connsiteX438" fmla="*/ 1657863 h 1947326"/>
              <a:gd name="connsiteY438" fmla="*/ 1657863 h 1947326"/>
              <a:gd name="connsiteX439" fmla="*/ 1657863 h 1947326"/>
              <a:gd name="connsiteY439" fmla="*/ 1657863 h 1947326"/>
              <a:gd name="connsiteX440" fmla="*/ 1657863 h 1947326"/>
              <a:gd name="connsiteY440" fmla="*/ 1657863 h 1947326"/>
              <a:gd name="connsiteX441" fmla="*/ 1657863 h 1947326"/>
              <a:gd name="connsiteY441" fmla="*/ 1657863 h 1947326"/>
              <a:gd name="connsiteX442" fmla="*/ 1657863 h 1947326"/>
              <a:gd name="connsiteY442" fmla="*/ 1657863 h 1947326"/>
              <a:gd name="connsiteX443" fmla="*/ 1657863 h 1947326"/>
              <a:gd name="connsiteY443" fmla="*/ 1657863 h 1947326"/>
              <a:gd name="connsiteX444" fmla="*/ 1657863 h 1947326"/>
              <a:gd name="connsiteY444" fmla="*/ 1657863 h 1947326"/>
              <a:gd name="connsiteX445" fmla="*/ 1657863 h 1947326"/>
              <a:gd name="connsiteY445" fmla="*/ 1657863 h 1947326"/>
              <a:gd name="connsiteX446" fmla="*/ 1657863 h 1947326"/>
              <a:gd name="connsiteY446" fmla="*/ 1657863 h 1947326"/>
              <a:gd name="connsiteX447" fmla="*/ 1657863 h 1947326"/>
              <a:gd name="connsiteY447" fmla="*/ 1657863 h 1947326"/>
              <a:gd name="connsiteX448" fmla="*/ 1657863 h 1947326"/>
              <a:gd name="connsiteY448" fmla="*/ 1657863 h 1947326"/>
              <a:gd name="connsiteX449" fmla="*/ 1657863 h 1947326"/>
              <a:gd name="connsiteY449" fmla="*/ 1657863 h 1947326"/>
              <a:gd name="connsiteX450" fmla="*/ 1657863 h 1947326"/>
              <a:gd name="connsiteY450" fmla="*/ 1657863 h 1947326"/>
              <a:gd name="connsiteX451" fmla="*/ 1657863 h 1947326"/>
              <a:gd name="connsiteY451" fmla="*/ 1657863 h 1947326"/>
              <a:gd name="connsiteX452" fmla="*/ 1657863 h 1947326"/>
              <a:gd name="connsiteY452" fmla="*/ 1657863 h 1947326"/>
              <a:gd name="connsiteX453" fmla="*/ 1657863 h 1947326"/>
              <a:gd name="connsiteY453" fmla="*/ 1657863 h 1947326"/>
              <a:gd name="connsiteX454" fmla="*/ 1657863 h 1947326"/>
              <a:gd name="connsiteY454" fmla="*/ 1657863 h 1947326"/>
              <a:gd name="connsiteX455" fmla="*/ 1657863 h 1947326"/>
              <a:gd name="connsiteY455" fmla="*/ 1657863 h 1947326"/>
              <a:gd name="connsiteX456" fmla="*/ 1657863 h 1947326"/>
              <a:gd name="connsiteY456" fmla="*/ 1657863 h 1947326"/>
              <a:gd name="connsiteX457" fmla="*/ 1657863 h 1947326"/>
              <a:gd name="connsiteY457" fmla="*/ 1657863 h 1947326"/>
              <a:gd name="connsiteX458" fmla="*/ 1657863 h 1947326"/>
              <a:gd name="connsiteY458" fmla="*/ 1657863 h 1947326"/>
              <a:gd name="connsiteX459" fmla="*/ 1657863 h 1947326"/>
              <a:gd name="connsiteY459" fmla="*/ 1657863 h 1947326"/>
              <a:gd name="connsiteX460" fmla="*/ 1657863 h 1947326"/>
              <a:gd name="connsiteY460" fmla="*/ 1657863 h 1947326"/>
              <a:gd name="connsiteX461" fmla="*/ 1657863 h 1947326"/>
              <a:gd name="connsiteY461" fmla="*/ 1657863 h 1947326"/>
              <a:gd name="connsiteX462" fmla="*/ 1657863 h 1947326"/>
              <a:gd name="connsiteY462" fmla="*/ 1657863 h 1947326"/>
              <a:gd name="connsiteX463" fmla="*/ 1657863 h 1947326"/>
              <a:gd name="connsiteY463" fmla="*/ 1657863 h 1947326"/>
              <a:gd name="connsiteX464" fmla="*/ 1657863 h 1947326"/>
              <a:gd name="connsiteY464" fmla="*/ 1657863 h 1947326"/>
              <a:gd name="connsiteX465" fmla="*/ 1657863 h 1947326"/>
              <a:gd name="connsiteY465" fmla="*/ 1657863 h 1947326"/>
              <a:gd name="connsiteX466" fmla="*/ 1657863 h 1947326"/>
              <a:gd name="connsiteY466" fmla="*/ 1657863 h 1947326"/>
              <a:gd name="connsiteX467" fmla="*/ 1657863 h 1947326"/>
              <a:gd name="connsiteY467" fmla="*/ 1657863 h 1947326"/>
              <a:gd name="connsiteX468" fmla="*/ 1657863 h 1947326"/>
              <a:gd name="connsiteY468" fmla="*/ 1657863 h 1947326"/>
              <a:gd name="connsiteX469" fmla="*/ 1657863 h 1947326"/>
              <a:gd name="connsiteY469" fmla="*/ 1657863 h 1947326"/>
              <a:gd name="connsiteX470" fmla="*/ 1657863 h 1947326"/>
              <a:gd name="connsiteY470" fmla="*/ 1657863 h 1947326"/>
              <a:gd name="connsiteX471" fmla="*/ 1657863 h 1947326"/>
              <a:gd name="connsiteY471" fmla="*/ 1657863 h 1947326"/>
              <a:gd name="connsiteX472" fmla="*/ 1657863 h 1947326"/>
              <a:gd name="connsiteY472" fmla="*/ 1657863 h 1947326"/>
              <a:gd name="connsiteX473" fmla="*/ 1657863 h 1947326"/>
              <a:gd name="connsiteY473" fmla="*/ 1657863 h 1947326"/>
              <a:gd name="connsiteX474" fmla="*/ 1657863 h 1947326"/>
              <a:gd name="connsiteY474" fmla="*/ 1657863 h 1947326"/>
              <a:gd name="connsiteX475" fmla="*/ 1657863 h 1947326"/>
              <a:gd name="connsiteY475" fmla="*/ 1657863 h 1947326"/>
              <a:gd name="connsiteX476" fmla="*/ 1657863 h 1947326"/>
              <a:gd name="connsiteY476" fmla="*/ 1657863 h 1947326"/>
              <a:gd name="connsiteX477" fmla="*/ 1657863 h 1947326"/>
              <a:gd name="connsiteY477" fmla="*/ 1657863 h 1947326"/>
              <a:gd name="connsiteX478" fmla="*/ 1657863 h 1947326"/>
              <a:gd name="connsiteY478" fmla="*/ 1657863 h 1947326"/>
              <a:gd name="connsiteX479" fmla="*/ 1657863 h 1947326"/>
              <a:gd name="connsiteY479" fmla="*/ 1657863 h 1947326"/>
              <a:gd name="connsiteX480" fmla="*/ 1657863 h 1947326"/>
              <a:gd name="connsiteY480" fmla="*/ 1657863 h 1947326"/>
              <a:gd name="connsiteX481" fmla="*/ 1657863 h 1947326"/>
              <a:gd name="connsiteY481" fmla="*/ 1657863 h 1947326"/>
              <a:gd name="connsiteX482" fmla="*/ 1657863 h 1947326"/>
              <a:gd name="connsiteY482" fmla="*/ 1657863 h 1947326"/>
              <a:gd name="connsiteX483" fmla="*/ 1657863 h 1947326"/>
              <a:gd name="connsiteY483" fmla="*/ 1657863 h 1947326"/>
              <a:gd name="connsiteX484" fmla="*/ 1657863 h 1947326"/>
              <a:gd name="connsiteY484" fmla="*/ 1657863 h 1947326"/>
              <a:gd name="connsiteX485" fmla="*/ 1657863 h 1947326"/>
              <a:gd name="connsiteY485" fmla="*/ 1657863 h 1947326"/>
              <a:gd name="connsiteX486" fmla="*/ 1657863 h 1947326"/>
              <a:gd name="connsiteY486" fmla="*/ 1657863 h 1947326"/>
              <a:gd name="connsiteX487" fmla="*/ 1657863 h 1947326"/>
              <a:gd name="connsiteY487" fmla="*/ 1657863 h 1947326"/>
              <a:gd name="connsiteX488" fmla="*/ 1657863 h 1947326"/>
              <a:gd name="connsiteY488" fmla="*/ 1657863 h 1947326"/>
              <a:gd name="connsiteX489" fmla="*/ 1657863 h 1947326"/>
              <a:gd name="connsiteY489" fmla="*/ 1657863 h 1947326"/>
              <a:gd name="connsiteX490" fmla="*/ 1657863 h 1947326"/>
              <a:gd name="connsiteY490" fmla="*/ 1657863 h 1947326"/>
              <a:gd name="connsiteX491" fmla="*/ 1657863 h 1947326"/>
              <a:gd name="connsiteY491" fmla="*/ 1657863 h 1947326"/>
              <a:gd name="connsiteX492" fmla="*/ 1657863 h 1947326"/>
              <a:gd name="connsiteY492" fmla="*/ 1657863 h 1947326"/>
              <a:gd name="connsiteX493" fmla="*/ 1657863 h 1947326"/>
              <a:gd name="connsiteY493" fmla="*/ 1657863 h 1947326"/>
              <a:gd name="connsiteX494" fmla="*/ 1657863 h 1947326"/>
              <a:gd name="connsiteY494" fmla="*/ 1657863 h 1947326"/>
              <a:gd name="connsiteX495" fmla="*/ 1657863 h 1947326"/>
              <a:gd name="connsiteY495" fmla="*/ 1657863 h 1947326"/>
              <a:gd name="connsiteX496" fmla="*/ 1657863 h 1947326"/>
              <a:gd name="connsiteY496" fmla="*/ 1657863 h 1947326"/>
              <a:gd name="connsiteX497" fmla="*/ 1657863 h 1947326"/>
              <a:gd name="connsiteY497" fmla="*/ 1657863 h 1947326"/>
              <a:gd name="connsiteX498" fmla="*/ 1657863 h 1947326"/>
              <a:gd name="connsiteY498" fmla="*/ 1657863 h 1947326"/>
              <a:gd name="connsiteX499" fmla="*/ 1657863 h 1947326"/>
              <a:gd name="connsiteY499" fmla="*/ 1657863 h 1947326"/>
              <a:gd name="connsiteX500" fmla="*/ 1657863 h 1947326"/>
              <a:gd name="connsiteY500" fmla="*/ 1657863 h 1947326"/>
              <a:gd name="connsiteX501" fmla="*/ 1657863 h 1947326"/>
              <a:gd name="connsiteY501" fmla="*/ 1657863 h 1947326"/>
              <a:gd name="connsiteX502" fmla="*/ 1657863 h 1947326"/>
              <a:gd name="connsiteY502" fmla="*/ 1657863 h 1947326"/>
              <a:gd name="connsiteX503" fmla="*/ 1657863 h 1947326"/>
              <a:gd name="connsiteY503" fmla="*/ 1657863 h 1947326"/>
              <a:gd name="connsiteX504" fmla="*/ 1657863 h 1947326"/>
              <a:gd name="connsiteY504" fmla="*/ 1657863 h 1947326"/>
              <a:gd name="connsiteX505" fmla="*/ 1657863 h 1947326"/>
              <a:gd name="connsiteY505" fmla="*/ 1657863 h 1947326"/>
              <a:gd name="connsiteX506" fmla="*/ 1657863 h 1947326"/>
              <a:gd name="connsiteY506" fmla="*/ 1657863 h 1947326"/>
              <a:gd name="connsiteX507" fmla="*/ 1657863 h 1947326"/>
              <a:gd name="connsiteY507" fmla="*/ 1657863 h 1947326"/>
              <a:gd name="connsiteX508" fmla="*/ 1657863 h 1947326"/>
              <a:gd name="connsiteY508" fmla="*/ 1657863 h 1947326"/>
              <a:gd name="connsiteX509" fmla="*/ 1657863 h 1947326"/>
              <a:gd name="connsiteY509" fmla="*/ 1657863 h 1947326"/>
              <a:gd name="connsiteX510" fmla="*/ 1657863 h 1947326"/>
              <a:gd name="connsiteY510" fmla="*/ 1657863 h 1947326"/>
              <a:gd name="connsiteX511" fmla="*/ 1657863 h 1947326"/>
              <a:gd name="connsiteY511" fmla="*/ 1657863 h 1947326"/>
              <a:gd name="connsiteX512" fmla="*/ 1657863 h 1947326"/>
              <a:gd name="connsiteY512" fmla="*/ 1657863 h 1947326"/>
              <a:gd name="connsiteX513" fmla="*/ 1657863 h 1947326"/>
              <a:gd name="connsiteY513" fmla="*/ 1657863 h 1947326"/>
              <a:gd name="connsiteX514" fmla="*/ 1657863 h 1947326"/>
              <a:gd name="connsiteY514" fmla="*/ 1657863 h 1947326"/>
              <a:gd name="connsiteX515" fmla="*/ 1657863 h 1947326"/>
              <a:gd name="connsiteY515" fmla="*/ 1657863 h 1947326"/>
              <a:gd name="connsiteX516" fmla="*/ 1657863 h 1947326"/>
              <a:gd name="connsiteY516" fmla="*/ 1657863 h 1947326"/>
              <a:gd name="connsiteX517" fmla="*/ 1657863 h 1947326"/>
              <a:gd name="connsiteY517" fmla="*/ 1657863 h 1947326"/>
              <a:gd name="connsiteX518" fmla="*/ 1657863 h 1947326"/>
              <a:gd name="connsiteY518" fmla="*/ 1657863 h 1947326"/>
              <a:gd name="connsiteX519" fmla="*/ 1657863 h 1947326"/>
              <a:gd name="connsiteY519" fmla="*/ 1657863 h 1947326"/>
              <a:gd name="connsiteX520" fmla="*/ 1657863 h 1947326"/>
              <a:gd name="connsiteY520" fmla="*/ 1657863 h 1947326"/>
              <a:gd name="connsiteX521" fmla="*/ 1657863 h 1947326"/>
              <a:gd name="connsiteY521" fmla="*/ 1657863 h 1947326"/>
              <a:gd name="connsiteX522" fmla="*/ 1657863 h 1947326"/>
              <a:gd name="connsiteY522" fmla="*/ 1657863 h 1947326"/>
              <a:gd name="connsiteX523" fmla="*/ 1657863 h 1947326"/>
              <a:gd name="connsiteY523" fmla="*/ 1657863 h 1947326"/>
              <a:gd name="connsiteX524" fmla="*/ 1657863 h 1947326"/>
              <a:gd name="connsiteY524" fmla="*/ 1657863 h 1947326"/>
              <a:gd name="connsiteX525" fmla="*/ 1657863 h 1947326"/>
              <a:gd name="connsiteY525" fmla="*/ 1657863 h 1947326"/>
              <a:gd name="connsiteX526" fmla="*/ 1657863 h 1947326"/>
              <a:gd name="connsiteY526" fmla="*/ 1657863 h 1947326"/>
              <a:gd name="connsiteX527" fmla="*/ 1657863 h 1947326"/>
              <a:gd name="connsiteY527" fmla="*/ 1657863 h 1947326"/>
              <a:gd name="connsiteX528" fmla="*/ 1657863 h 1947326"/>
              <a:gd name="connsiteY528" fmla="*/ 1657863 h 1947326"/>
              <a:gd name="connsiteX529" fmla="*/ 1657863 h 1947326"/>
              <a:gd name="connsiteY529" fmla="*/ 1657863 h 1947326"/>
              <a:gd name="connsiteX530" fmla="*/ 1657863 h 1947326"/>
              <a:gd name="connsiteY530" fmla="*/ 1657863 h 1947326"/>
              <a:gd name="connsiteX531" fmla="*/ 1657863 h 1947326"/>
              <a:gd name="connsiteY531" fmla="*/ 1657863 h 1947326"/>
              <a:gd name="connsiteX532" fmla="*/ 1657863 h 1947326"/>
              <a:gd name="connsiteY532" fmla="*/ 1657863 h 1947326"/>
              <a:gd name="connsiteX533" fmla="*/ 1657863 h 1947326"/>
              <a:gd name="connsiteY533" fmla="*/ 1657863 h 1947326"/>
              <a:gd name="connsiteX534" fmla="*/ 1657863 h 1947326"/>
              <a:gd name="connsiteY534" fmla="*/ 1657863 h 1947326"/>
              <a:gd name="connsiteX535" fmla="*/ 1657863 h 1947326"/>
              <a:gd name="connsiteY535" fmla="*/ 1657863 h 1947326"/>
              <a:gd name="connsiteX536" fmla="*/ 1657863 h 1947326"/>
              <a:gd name="connsiteY536" fmla="*/ 1657863 h 1947326"/>
              <a:gd name="connsiteX537" fmla="*/ 1657863 h 1947326"/>
              <a:gd name="connsiteY537" fmla="*/ 1657863 h 1947326"/>
              <a:gd name="connsiteX538" fmla="*/ 1657863 h 1947326"/>
              <a:gd name="connsiteY538" fmla="*/ 1657863 h 1947326"/>
              <a:gd name="connsiteX539" fmla="*/ 1657863 h 1947326"/>
              <a:gd name="connsiteY539" fmla="*/ 1657863 h 1947326"/>
              <a:gd name="connsiteX540" fmla="*/ 1657863 h 1947326"/>
              <a:gd name="connsiteY540" fmla="*/ 1657863 h 1947326"/>
              <a:gd name="connsiteX541" fmla="*/ 1657863 h 1947326"/>
              <a:gd name="connsiteY541" fmla="*/ 1657863 h 1947326"/>
              <a:gd name="connsiteX542" fmla="*/ 1657863 h 1947326"/>
              <a:gd name="connsiteY542" fmla="*/ 1657863 h 1947326"/>
              <a:gd name="connsiteX543" fmla="*/ 1657863 h 1947326"/>
              <a:gd name="connsiteY543" fmla="*/ 1657863 h 1947326"/>
              <a:gd name="connsiteX544" fmla="*/ 1657863 h 1947326"/>
              <a:gd name="connsiteY544" fmla="*/ 1657863 h 1947326"/>
              <a:gd name="connsiteX545" fmla="*/ 1657863 h 1947326"/>
              <a:gd name="connsiteY545" fmla="*/ 1657863 h 1947326"/>
              <a:gd name="connsiteX546" fmla="*/ 1657863 h 1947326"/>
              <a:gd name="connsiteY546" fmla="*/ 1657863 h 1947326"/>
              <a:gd name="connsiteX547" fmla="*/ 1657863 h 1947326"/>
              <a:gd name="connsiteY547" fmla="*/ 1657863 h 1947326"/>
              <a:gd name="connsiteX548" fmla="*/ 1657863 h 1947326"/>
              <a:gd name="connsiteY548" fmla="*/ 1657863 h 1947326"/>
              <a:gd name="connsiteX549" fmla="*/ 1657863 h 1947326"/>
              <a:gd name="connsiteY549" fmla="*/ 1657863 h 1947326"/>
              <a:gd name="connsiteX550" fmla="*/ 1657863 h 1947326"/>
              <a:gd name="connsiteY550" fmla="*/ 1657863 h 1947326"/>
              <a:gd name="connsiteX551" fmla="*/ 1657863 h 1947326"/>
              <a:gd name="connsiteY551" fmla="*/ 1657863 h 1947326"/>
              <a:gd name="connsiteX552" fmla="*/ 1657863 h 1947326"/>
              <a:gd name="connsiteY552" fmla="*/ 1657863 h 1947326"/>
              <a:gd name="connsiteX553" fmla="*/ 1657863 h 1947326"/>
              <a:gd name="connsiteY553" fmla="*/ 1657863 h 1947326"/>
              <a:gd name="connsiteX554" fmla="*/ 1657863 h 1947326"/>
              <a:gd name="connsiteY554" fmla="*/ 1657863 h 1947326"/>
              <a:gd name="connsiteX555" fmla="*/ 1657863 h 1947326"/>
              <a:gd name="connsiteY555" fmla="*/ 1657863 h 1947326"/>
              <a:gd name="connsiteX556" fmla="*/ 1657863 h 1947326"/>
              <a:gd name="connsiteY556" fmla="*/ 1657863 h 1947326"/>
              <a:gd name="connsiteX557" fmla="*/ 1657863 h 1947326"/>
              <a:gd name="connsiteY557" fmla="*/ 1657863 h 1947326"/>
              <a:gd name="connsiteX558" fmla="*/ 1657863 h 1947326"/>
              <a:gd name="connsiteY558" fmla="*/ 1657863 h 1947326"/>
              <a:gd name="connsiteX559" fmla="*/ 1657863 h 1947326"/>
              <a:gd name="connsiteY559" fmla="*/ 1657863 h 1947326"/>
              <a:gd name="connsiteX560" fmla="*/ 1657863 h 1947326"/>
              <a:gd name="connsiteY560" fmla="*/ 1657863 h 1947326"/>
              <a:gd name="connsiteX561" fmla="*/ 1657863 h 1947326"/>
              <a:gd name="connsiteY561" fmla="*/ 1657863 h 1947326"/>
              <a:gd name="connsiteX562" fmla="*/ 1657863 h 1947326"/>
              <a:gd name="connsiteY562" fmla="*/ 1657863 h 1947326"/>
              <a:gd name="connsiteX563" fmla="*/ 1657863 h 1947326"/>
              <a:gd name="connsiteY563" fmla="*/ 1657863 h 1947326"/>
              <a:gd name="connsiteX564" fmla="*/ 1657863 h 1947326"/>
              <a:gd name="connsiteY564" fmla="*/ 1657863 h 1947326"/>
              <a:gd name="connsiteX565" fmla="*/ 1657863 h 1947326"/>
              <a:gd name="connsiteY565" fmla="*/ 1657863 h 1947326"/>
              <a:gd name="connsiteX566" fmla="*/ 1657863 h 1947326"/>
              <a:gd name="connsiteY566" fmla="*/ 1657863 h 1947326"/>
              <a:gd name="connsiteX567" fmla="*/ 1657863 h 1947326"/>
              <a:gd name="connsiteY567" fmla="*/ 1657863 h 1947326"/>
              <a:gd name="connsiteX568" fmla="*/ 1657863 h 1947326"/>
              <a:gd name="connsiteY568" fmla="*/ 1657863 h 1947326"/>
              <a:gd name="connsiteX569" fmla="*/ 1657863 h 1947326"/>
              <a:gd name="connsiteY569" fmla="*/ 1657863 h 1947326"/>
              <a:gd name="connsiteX570" fmla="*/ 1657863 h 1947326"/>
              <a:gd name="connsiteY570" fmla="*/ 1657863 h 1947326"/>
              <a:gd name="connsiteX571" fmla="*/ 1657863 h 1947326"/>
              <a:gd name="connsiteY571" fmla="*/ 1657863 h 1947326"/>
              <a:gd name="connsiteX572" fmla="*/ 1657863 h 1947326"/>
              <a:gd name="connsiteY572" fmla="*/ 1657863 h 1947326"/>
              <a:gd name="connsiteX573" fmla="*/ 1657863 h 1947326"/>
              <a:gd name="connsiteY573" fmla="*/ 1657863 h 1947326"/>
              <a:gd name="connsiteX574" fmla="*/ 1657863 h 1947326"/>
              <a:gd name="connsiteY574" fmla="*/ 1657863 h 1947326"/>
              <a:gd name="connsiteX575" fmla="*/ 1657863 h 1947326"/>
              <a:gd name="connsiteY575" fmla="*/ 1657863 h 1947326"/>
              <a:gd name="connsiteX576" fmla="*/ 1657863 h 1947326"/>
              <a:gd name="connsiteY576" fmla="*/ 1657863 h 1947326"/>
              <a:gd name="connsiteX577" fmla="*/ 1657863 h 1947326"/>
              <a:gd name="connsiteY577" fmla="*/ 1657863 h 1947326"/>
              <a:gd name="connsiteX578" fmla="*/ 1657863 h 1947326"/>
              <a:gd name="connsiteY578" fmla="*/ 1657863 h 1947326"/>
              <a:gd name="connsiteX579" fmla="*/ 1657863 h 1947326"/>
              <a:gd name="connsiteY579" fmla="*/ 1657863 h 1947326"/>
              <a:gd name="connsiteX580" fmla="*/ 1657863 h 1947326"/>
              <a:gd name="connsiteY580" fmla="*/ 1657863 h 1947326"/>
              <a:gd name="connsiteX581" fmla="*/ 1657863 h 1947326"/>
              <a:gd name="connsiteY581" fmla="*/ 1657863 h 1947326"/>
              <a:gd name="connsiteX582" fmla="*/ 1657863 h 1947326"/>
              <a:gd name="connsiteY582" fmla="*/ 1657863 h 1947326"/>
              <a:gd name="connsiteX583" fmla="*/ 1657863 h 1947326"/>
              <a:gd name="connsiteY583" fmla="*/ 1657863 h 1947326"/>
              <a:gd name="connsiteX584" fmla="*/ 1657863 h 1947326"/>
              <a:gd name="connsiteY584" fmla="*/ 1657863 h 1947326"/>
              <a:gd name="connsiteX585" fmla="*/ 1657863 h 1947326"/>
              <a:gd name="connsiteY585" fmla="*/ 1657863 h 1947326"/>
              <a:gd name="connsiteX586" fmla="*/ 1657863 h 1947326"/>
              <a:gd name="connsiteY586" fmla="*/ 1657863 h 1947326"/>
              <a:gd name="connsiteX587" fmla="*/ 1657863 h 1947326"/>
              <a:gd name="connsiteY587" fmla="*/ 1657863 h 1947326"/>
              <a:gd name="connsiteX588" fmla="*/ 1657863 h 1947326"/>
              <a:gd name="connsiteY588" fmla="*/ 1657863 h 1947326"/>
              <a:gd name="connsiteX589" fmla="*/ 1657863 h 1947326"/>
              <a:gd name="connsiteY589" fmla="*/ 1657863 h 1947326"/>
              <a:gd name="connsiteX590" fmla="*/ 1657863 h 1947326"/>
              <a:gd name="connsiteY590" fmla="*/ 1657863 h 1947326"/>
              <a:gd name="connsiteX591" fmla="*/ 1657863 h 1947326"/>
              <a:gd name="connsiteY591" fmla="*/ 1657863 h 1947326"/>
              <a:gd name="connsiteX592" fmla="*/ 1657863 h 1947326"/>
              <a:gd name="connsiteY592" fmla="*/ 1657863 h 1947326"/>
              <a:gd name="connsiteX593" fmla="*/ 1657863 h 1947326"/>
              <a:gd name="connsiteY593" fmla="*/ 1657863 h 1947326"/>
              <a:gd name="connsiteX594" fmla="*/ 1657863 h 1947326"/>
              <a:gd name="connsiteY594" fmla="*/ 1657863 h 1947326"/>
              <a:gd name="connsiteX595" fmla="*/ 1657863 h 1947326"/>
              <a:gd name="connsiteY595" fmla="*/ 1657863 h 1947326"/>
              <a:gd name="connsiteX596" fmla="*/ 1657863 h 1947326"/>
              <a:gd name="connsiteY596" fmla="*/ 1657863 h 1947326"/>
              <a:gd name="connsiteX597" fmla="*/ 1657863 h 1947326"/>
              <a:gd name="connsiteY597" fmla="*/ 1657863 h 1947326"/>
              <a:gd name="connsiteX598" fmla="*/ 1657863 h 1947326"/>
              <a:gd name="connsiteY598" fmla="*/ 1657863 h 1947326"/>
              <a:gd name="connsiteX599" fmla="*/ 1657863 h 1947326"/>
              <a:gd name="connsiteY599" fmla="*/ 1657863 h 1947326"/>
              <a:gd name="connsiteX600" fmla="*/ 1657863 h 1947326"/>
              <a:gd name="connsiteY600" fmla="*/ 1657863 h 1947326"/>
              <a:gd name="connsiteX601" fmla="*/ 1657863 h 1947326"/>
              <a:gd name="connsiteY601" fmla="*/ 1657863 h 1947326"/>
              <a:gd name="connsiteX602" fmla="*/ 1657863 h 1947326"/>
              <a:gd name="connsiteY602" fmla="*/ 1657863 h 1947326"/>
              <a:gd name="connsiteX603" fmla="*/ 1657863 h 1947326"/>
              <a:gd name="connsiteY603" fmla="*/ 1657863 h 1947326"/>
              <a:gd name="connsiteX604" fmla="*/ 1657863 h 1947326"/>
              <a:gd name="connsiteY604" fmla="*/ 1657863 h 1947326"/>
              <a:gd name="connsiteX605" fmla="*/ 1657863 h 1947326"/>
              <a:gd name="connsiteY605" fmla="*/ 1657863 h 1947326"/>
              <a:gd name="connsiteX606" fmla="*/ 1657863 h 1947326"/>
              <a:gd name="connsiteY606" fmla="*/ 1657863 h 1947326"/>
              <a:gd name="connsiteX607" fmla="*/ 1657863 h 1947326"/>
              <a:gd name="connsiteY607" fmla="*/ 1657863 h 1947326"/>
              <a:gd name="connsiteX608" fmla="*/ 1657863 h 1947326"/>
              <a:gd name="connsiteY608" fmla="*/ 1657863 h 1947326"/>
              <a:gd name="connsiteX609" fmla="*/ 1657863 h 1947326"/>
              <a:gd name="connsiteY609" fmla="*/ 1657863 h 1947326"/>
              <a:gd name="connsiteX610" fmla="*/ 1657863 h 1947326"/>
              <a:gd name="connsiteY610" fmla="*/ 1657863 h 1947326"/>
              <a:gd name="connsiteX611" fmla="*/ 1657863 h 1947326"/>
              <a:gd name="connsiteY611" fmla="*/ 1657863 h 1947326"/>
              <a:gd name="connsiteX612" fmla="*/ 1657863 h 1947326"/>
              <a:gd name="connsiteY612" fmla="*/ 1657863 h 1947326"/>
              <a:gd name="connsiteX613" fmla="*/ 1657863 h 1947326"/>
              <a:gd name="connsiteY613" fmla="*/ 1657863 h 1947326"/>
              <a:gd name="connsiteX614" fmla="*/ 1657863 h 1947326"/>
              <a:gd name="connsiteY614" fmla="*/ 1657863 h 1947326"/>
              <a:gd name="connsiteX615" fmla="*/ 1657863 h 1947326"/>
              <a:gd name="connsiteY615" fmla="*/ 1657863 h 1947326"/>
              <a:gd name="connsiteX616" fmla="*/ 1657863 h 1947326"/>
              <a:gd name="connsiteY616" fmla="*/ 1657863 h 1947326"/>
              <a:gd name="connsiteX617" fmla="*/ 1657863 h 1947326"/>
              <a:gd name="connsiteY617" fmla="*/ 1657863 h 1947326"/>
              <a:gd name="connsiteX618" fmla="*/ 1657863 h 1947326"/>
              <a:gd name="connsiteY618" fmla="*/ 1657863 h 1947326"/>
              <a:gd name="connsiteX619" fmla="*/ 1657863 h 1947326"/>
              <a:gd name="connsiteY619" fmla="*/ 1657863 h 1947326"/>
              <a:gd name="connsiteX620" fmla="*/ 1657863 h 1947326"/>
              <a:gd name="connsiteY620" fmla="*/ 1657863 h 1947326"/>
              <a:gd name="connsiteX621" fmla="*/ 1657863 h 1947326"/>
              <a:gd name="connsiteY621" fmla="*/ 1657863 h 1947326"/>
              <a:gd name="connsiteX622" fmla="*/ 1657863 h 1947326"/>
              <a:gd name="connsiteY622" fmla="*/ 1657863 h 1947326"/>
              <a:gd name="connsiteX623" fmla="*/ 1657863 h 1947326"/>
              <a:gd name="connsiteY623" fmla="*/ 1657863 h 1947326"/>
              <a:gd name="connsiteX624" fmla="*/ 1657863 h 1947326"/>
              <a:gd name="connsiteY624" fmla="*/ 1657863 h 1947326"/>
              <a:gd name="connsiteX625" fmla="*/ 1657863 h 1947326"/>
              <a:gd name="connsiteY625" fmla="*/ 1657863 h 1947326"/>
              <a:gd name="connsiteX626" fmla="*/ 1657863 h 1947326"/>
              <a:gd name="connsiteY626" fmla="*/ 1657863 h 1947326"/>
              <a:gd name="connsiteX627" fmla="*/ 1657863 h 1947326"/>
              <a:gd name="connsiteY627" fmla="*/ 1657863 h 1947326"/>
              <a:gd name="connsiteX628" fmla="*/ 1657863 h 1947326"/>
              <a:gd name="connsiteY628" fmla="*/ 1657863 h 1947326"/>
              <a:gd name="connsiteX629" fmla="*/ 1657863 h 1947326"/>
              <a:gd name="connsiteY629" fmla="*/ 1657863 h 1947326"/>
              <a:gd name="connsiteX630" fmla="*/ 1657863 h 1947326"/>
              <a:gd name="connsiteY630" fmla="*/ 1657863 h 1947326"/>
              <a:gd name="connsiteX631" fmla="*/ 1657863 h 1947326"/>
              <a:gd name="connsiteY631" fmla="*/ 1657863 h 1947326"/>
              <a:gd name="connsiteX632" fmla="*/ 1657863 h 1947326"/>
              <a:gd name="connsiteY632" fmla="*/ 1657863 h 1947326"/>
              <a:gd name="connsiteX633" fmla="*/ 1657863 h 1947326"/>
              <a:gd name="connsiteY633" fmla="*/ 1657863 h 1947326"/>
              <a:gd name="connsiteX634" fmla="*/ 1657863 h 1947326"/>
              <a:gd name="connsiteY634" fmla="*/ 1657863 h 1947326"/>
              <a:gd name="connsiteX635" fmla="*/ 1657863 h 1947326"/>
              <a:gd name="connsiteY635" fmla="*/ 1657863 h 1947326"/>
              <a:gd name="connsiteX636" fmla="*/ 1657863 h 1947326"/>
              <a:gd name="connsiteY636" fmla="*/ 1657863 h 1947326"/>
              <a:gd name="connsiteX637" fmla="*/ 1657863 h 1947326"/>
              <a:gd name="connsiteY637" fmla="*/ 1657863 h 1947326"/>
              <a:gd name="connsiteX638" fmla="*/ 1657863 h 1947326"/>
              <a:gd name="connsiteY638" fmla="*/ 1657863 h 1947326"/>
              <a:gd name="connsiteX639" fmla="*/ 1657863 h 1947326"/>
              <a:gd name="connsiteY639" fmla="*/ 1657863 h 1947326"/>
              <a:gd name="connsiteX640" fmla="*/ 1657863 h 1947326"/>
              <a:gd name="connsiteY640" fmla="*/ 1657863 h 1947326"/>
              <a:gd name="connsiteX641" fmla="*/ 1657863 h 1947326"/>
              <a:gd name="connsiteY641" fmla="*/ 1657863 h 1947326"/>
              <a:gd name="connsiteX642" fmla="*/ 1657863 h 1947326"/>
              <a:gd name="connsiteY642" fmla="*/ 1657863 h 1947326"/>
              <a:gd name="connsiteX643" fmla="*/ 1657863 h 1947326"/>
              <a:gd name="connsiteY643" fmla="*/ 1657863 h 1947326"/>
              <a:gd name="connsiteX644" fmla="*/ 1657863 h 1947326"/>
              <a:gd name="connsiteY644" fmla="*/ 1657863 h 1947326"/>
              <a:gd name="connsiteX645" fmla="*/ 1657863 h 1947326"/>
              <a:gd name="connsiteY645" fmla="*/ 1657863 h 1947326"/>
              <a:gd name="connsiteX646" fmla="*/ 1657863 h 1947326"/>
              <a:gd name="connsiteY646" fmla="*/ 1657863 h 1947326"/>
              <a:gd name="connsiteX647" fmla="*/ 1657863 h 1947326"/>
              <a:gd name="connsiteY647" fmla="*/ 1657863 h 1947326"/>
              <a:gd name="connsiteX648" fmla="*/ 1657863 h 1947326"/>
              <a:gd name="connsiteY648" fmla="*/ 1657863 h 1947326"/>
              <a:gd name="connsiteX649" fmla="*/ 1657863 h 1947326"/>
              <a:gd name="connsiteY649" fmla="*/ 1657863 h 1947326"/>
              <a:gd name="connsiteX650" fmla="*/ 1657863 h 1947326"/>
              <a:gd name="connsiteY650" fmla="*/ 1657863 h 1947326"/>
              <a:gd name="connsiteX651" fmla="*/ 1657863 h 1947326"/>
              <a:gd name="connsiteY651" fmla="*/ 1657863 h 1947326"/>
              <a:gd name="connsiteX652" fmla="*/ 1657863 h 1947326"/>
              <a:gd name="connsiteY652" fmla="*/ 1657863 h 1947326"/>
              <a:gd name="connsiteX653" fmla="*/ 1657863 h 1947326"/>
              <a:gd name="connsiteY653" fmla="*/ 1657863 h 1947326"/>
              <a:gd name="connsiteX654" fmla="*/ 1657863 h 1947326"/>
              <a:gd name="connsiteY654" fmla="*/ 1657863 h 1947326"/>
              <a:gd name="connsiteX655" fmla="*/ 1657863 h 1947326"/>
              <a:gd name="connsiteY655" fmla="*/ 1657863 h 1947326"/>
              <a:gd name="connsiteX656" fmla="*/ 1657863 h 1947326"/>
              <a:gd name="connsiteY656" fmla="*/ 1657863 h 1947326"/>
              <a:gd name="connsiteX657" fmla="*/ 1657863 h 1947326"/>
              <a:gd name="connsiteY657" fmla="*/ 1657863 h 1947326"/>
              <a:gd name="connsiteX658" fmla="*/ 1657863 h 1947326"/>
              <a:gd name="connsiteY658" fmla="*/ 1657863 h 1947326"/>
              <a:gd name="connsiteX659" fmla="*/ 1657863 h 1947326"/>
              <a:gd name="connsiteY659" fmla="*/ 1657863 h 1947326"/>
              <a:gd name="connsiteX660" fmla="*/ 1657863 h 1947326"/>
              <a:gd name="connsiteY660" fmla="*/ 1657863 h 1947326"/>
              <a:gd name="connsiteX661" fmla="*/ 1657863 h 1947326"/>
              <a:gd name="connsiteY661" fmla="*/ 1657863 h 1947326"/>
              <a:gd name="connsiteX662" fmla="*/ 1657863 h 1947326"/>
              <a:gd name="connsiteY662" fmla="*/ 1657863 h 1947326"/>
              <a:gd name="connsiteX663" fmla="*/ 1657863 h 1947326"/>
              <a:gd name="connsiteY663" fmla="*/ 1657863 h 1947326"/>
              <a:gd name="connsiteX664" fmla="*/ 1657863 h 1947326"/>
              <a:gd name="connsiteY664" fmla="*/ 1657863 h 1947326"/>
              <a:gd name="connsiteX665" fmla="*/ 1657863 h 1947326"/>
              <a:gd name="connsiteY665" fmla="*/ 1657863 h 1947326"/>
              <a:gd name="connsiteX666" fmla="*/ 1657863 h 1947326"/>
              <a:gd name="connsiteY666" fmla="*/ 1657863 h 1947326"/>
              <a:gd name="connsiteX667" fmla="*/ 1657863 h 1947326"/>
              <a:gd name="connsiteY667" fmla="*/ 1657863 h 1947326"/>
              <a:gd name="connsiteX668" fmla="*/ 1657863 h 1947326"/>
              <a:gd name="connsiteY668" fmla="*/ 1657863 h 1947326"/>
              <a:gd name="connsiteX669" fmla="*/ 1657863 h 1947326"/>
              <a:gd name="connsiteY669" fmla="*/ 1657863 h 1947326"/>
              <a:gd name="connsiteX670" fmla="*/ 1657863 h 1947326"/>
              <a:gd name="connsiteY670" fmla="*/ 1657863 h 1947326"/>
              <a:gd name="connsiteX671" fmla="*/ 1657863 h 1947326"/>
              <a:gd name="connsiteY671" fmla="*/ 1657863 h 1947326"/>
              <a:gd name="connsiteX672" fmla="*/ 1657863 h 1947326"/>
              <a:gd name="connsiteY672" fmla="*/ 1657863 h 1947326"/>
              <a:gd name="connsiteX673" fmla="*/ 1657863 h 1947326"/>
              <a:gd name="connsiteY673" fmla="*/ 1657863 h 1947326"/>
              <a:gd name="connsiteX674" fmla="*/ 1657863 h 1947326"/>
              <a:gd name="connsiteY674" fmla="*/ 1657863 h 1947326"/>
              <a:gd name="connsiteX675" fmla="*/ 1657863 h 1947326"/>
              <a:gd name="connsiteY675" fmla="*/ 1657863 h 1947326"/>
              <a:gd name="connsiteX676" fmla="*/ 1657863 h 1947326"/>
              <a:gd name="connsiteY676" fmla="*/ 1657863 h 1947326"/>
              <a:gd name="connsiteX677" fmla="*/ 1657863 h 1947326"/>
              <a:gd name="connsiteY677" fmla="*/ 1657863 h 1947326"/>
              <a:gd name="connsiteX678" fmla="*/ 1657863 h 1947326"/>
              <a:gd name="connsiteY678" fmla="*/ 1657863 h 1947326"/>
              <a:gd name="connsiteX679" fmla="*/ 1657863 h 1947326"/>
              <a:gd name="connsiteY679" fmla="*/ 1657863 h 1947326"/>
              <a:gd name="connsiteX680" fmla="*/ 1657863 h 1947326"/>
              <a:gd name="connsiteY680" fmla="*/ 1657863 h 1947326"/>
              <a:gd name="connsiteX681" fmla="*/ 1657863 h 1947326"/>
              <a:gd name="connsiteY681" fmla="*/ 1657863 h 1947326"/>
              <a:gd name="connsiteX682" fmla="*/ 1657863 h 1947326"/>
              <a:gd name="connsiteY682" fmla="*/ 1657863 h 1947326"/>
              <a:gd name="connsiteX683" fmla="*/ 1657863 h 1947326"/>
              <a:gd name="connsiteY683" fmla="*/ 1657863 h 1947326"/>
              <a:gd name="connsiteX684" fmla="*/ 1657863 h 1947326"/>
              <a:gd name="connsiteY684" fmla="*/ 1657863 h 1947326"/>
              <a:gd name="connsiteX685" fmla="*/ 1657863 h 1947326"/>
              <a:gd name="connsiteY685" fmla="*/ 1657863 h 1947326"/>
              <a:gd name="connsiteX686" fmla="*/ 1657863 h 1947326"/>
              <a:gd name="connsiteY686" fmla="*/ 1657863 h 1947326"/>
              <a:gd name="connsiteX687" fmla="*/ 1657863 h 1947326"/>
              <a:gd name="connsiteY687" fmla="*/ 1657863 h 1947326"/>
              <a:gd name="connsiteX688" fmla="*/ 1657863 h 1947326"/>
              <a:gd name="connsiteY688" fmla="*/ 1657863 h 1947326"/>
              <a:gd name="connsiteX689" fmla="*/ 1657863 h 1947326"/>
              <a:gd name="connsiteY689" fmla="*/ 1657863 h 1947326"/>
              <a:gd name="connsiteX690" fmla="*/ 1657863 h 1947326"/>
              <a:gd name="connsiteY690" fmla="*/ 1657863 h 1947326"/>
              <a:gd name="connsiteX691" fmla="*/ 1657863 h 1947326"/>
              <a:gd name="connsiteY691" fmla="*/ 1657863 h 1947326"/>
              <a:gd name="connsiteX692" fmla="*/ 1657863 h 1947326"/>
              <a:gd name="connsiteY692" fmla="*/ 1657863 h 1947326"/>
              <a:gd name="connsiteX693" fmla="*/ 1657863 h 1947326"/>
              <a:gd name="connsiteY693" fmla="*/ 1657863 h 1947326"/>
              <a:gd name="connsiteX694" fmla="*/ 1657863 h 1947326"/>
              <a:gd name="connsiteY694" fmla="*/ 1657863 h 1947326"/>
              <a:gd name="connsiteX695" fmla="*/ 1657863 h 1947326"/>
              <a:gd name="connsiteY695" fmla="*/ 1657863 h 1947326"/>
              <a:gd name="connsiteX696" fmla="*/ 1657863 h 1947326"/>
              <a:gd name="connsiteY696" fmla="*/ 1657863 h 1947326"/>
              <a:gd name="connsiteX697" fmla="*/ 1657863 h 1947326"/>
              <a:gd name="connsiteY697" fmla="*/ 1657863 h 1947326"/>
              <a:gd name="connsiteX698" fmla="*/ 1657863 h 1947326"/>
              <a:gd name="connsiteY698" fmla="*/ 1657863 h 1947326"/>
              <a:gd name="connsiteX699" fmla="*/ 1657863 h 1947326"/>
              <a:gd name="connsiteY699" fmla="*/ 1657863 h 1947326"/>
              <a:gd name="connsiteX700" fmla="*/ 1657863 h 1947326"/>
              <a:gd name="connsiteY700" fmla="*/ 1657863 h 1947326"/>
              <a:gd name="connsiteX701" fmla="*/ 1657863 h 1947326"/>
              <a:gd name="connsiteY701" fmla="*/ 1657863 h 1947326"/>
              <a:gd name="connsiteX702" fmla="*/ 1657863 h 1947326"/>
              <a:gd name="connsiteY702" fmla="*/ 1657863 h 1947326"/>
              <a:gd name="connsiteX703" fmla="*/ 1657863 h 1947326"/>
              <a:gd name="connsiteY703" fmla="*/ 1657863 h 1947326"/>
              <a:gd name="connsiteX704" fmla="*/ 1657863 h 1947326"/>
              <a:gd name="connsiteY704" fmla="*/ 1657863 h 1947326"/>
              <a:gd name="connsiteX705" fmla="*/ 1657863 h 1947326"/>
              <a:gd name="connsiteY705" fmla="*/ 1657863 h 1947326"/>
              <a:gd name="connsiteX706" fmla="*/ 1657863 h 1947326"/>
              <a:gd name="connsiteY706" fmla="*/ 1657863 h 1947326"/>
              <a:gd name="connsiteX707" fmla="*/ 1657863 h 1947326"/>
              <a:gd name="connsiteY707" fmla="*/ 1657863 h 1947326"/>
              <a:gd name="connsiteX708" fmla="*/ 1657863 h 1947326"/>
              <a:gd name="connsiteY708" fmla="*/ 1657863 h 1947326"/>
              <a:gd name="connsiteX709" fmla="*/ 1657863 h 1947326"/>
              <a:gd name="connsiteY709" fmla="*/ 1657863 h 1947326"/>
              <a:gd name="connsiteX710" fmla="*/ 1657863 h 1947326"/>
              <a:gd name="connsiteY710" fmla="*/ 1657863 h 1947326"/>
              <a:gd name="connsiteX711" fmla="*/ 1657863 h 1947326"/>
              <a:gd name="connsiteY711" fmla="*/ 1657863 h 1947326"/>
              <a:gd name="connsiteX712" fmla="*/ 1657863 h 1947326"/>
              <a:gd name="connsiteY712" fmla="*/ 1657863 h 1947326"/>
              <a:gd name="connsiteX713" fmla="*/ 1657863 h 1947326"/>
              <a:gd name="connsiteY713" fmla="*/ 1657863 h 1947326"/>
              <a:gd name="connsiteX714" fmla="*/ 1657863 h 1947326"/>
              <a:gd name="connsiteY714" fmla="*/ 1657863 h 1947326"/>
              <a:gd name="connsiteX715" fmla="*/ 1657863 h 1947326"/>
              <a:gd name="connsiteY715" fmla="*/ 1657863 h 1947326"/>
              <a:gd name="connsiteX716" fmla="*/ 1657863 h 1947326"/>
              <a:gd name="connsiteY716" fmla="*/ 1657863 h 1947326"/>
              <a:gd name="connsiteX717" fmla="*/ 1657863 h 1947326"/>
              <a:gd name="connsiteY717" fmla="*/ 1657863 h 1947326"/>
              <a:gd name="connsiteX718" fmla="*/ 1657863 h 1947326"/>
              <a:gd name="connsiteY718" fmla="*/ 1657863 h 1947326"/>
              <a:gd name="connsiteX719" fmla="*/ 1657863 h 1947326"/>
              <a:gd name="connsiteY719" fmla="*/ 1657863 h 1947326"/>
              <a:gd name="connsiteX720" fmla="*/ 1657863 h 1947326"/>
              <a:gd name="connsiteY720" fmla="*/ 1657863 h 1947326"/>
              <a:gd name="connsiteX721" fmla="*/ 1657863 h 1947326"/>
              <a:gd name="connsiteY721" fmla="*/ 1657863 h 1947326"/>
              <a:gd name="connsiteX722" fmla="*/ 1657863 h 1947326"/>
              <a:gd name="connsiteY722" fmla="*/ 1657863 h 1947326"/>
              <a:gd name="connsiteX723" fmla="*/ 1657863 h 1947326"/>
              <a:gd name="connsiteY723" fmla="*/ 1657863 h 1947326"/>
              <a:gd name="connsiteX724" fmla="*/ 1657863 h 1947326"/>
              <a:gd name="connsiteY724" fmla="*/ 1657863 h 1947326"/>
              <a:gd name="connsiteX725" fmla="*/ 1657863 h 1947326"/>
              <a:gd name="connsiteY725" fmla="*/ 1657863 h 1947326"/>
              <a:gd name="connsiteX726" fmla="*/ 1657863 h 1947326"/>
              <a:gd name="connsiteY726" fmla="*/ 1657863 h 1947326"/>
              <a:gd name="connsiteX727" fmla="*/ 1657863 h 1947326"/>
              <a:gd name="connsiteY727" fmla="*/ 1657863 h 1947326"/>
              <a:gd name="connsiteX728" fmla="*/ 1657863 h 1947326"/>
              <a:gd name="connsiteY728" fmla="*/ 1657863 h 1947326"/>
              <a:gd name="connsiteX729" fmla="*/ 1657863 h 1947326"/>
              <a:gd name="connsiteY729" fmla="*/ 1657863 h 1947326"/>
              <a:gd name="connsiteX730" fmla="*/ 1657863 h 1947326"/>
              <a:gd name="connsiteY730" fmla="*/ 1657863 h 1947326"/>
              <a:gd name="connsiteX731" fmla="*/ 1657863 h 1947326"/>
              <a:gd name="connsiteY731" fmla="*/ 1657863 h 1947326"/>
              <a:gd name="connsiteX732" fmla="*/ 1657863 h 1947326"/>
              <a:gd name="connsiteY732" fmla="*/ 1657863 h 1947326"/>
              <a:gd name="connsiteX733" fmla="*/ 1657863 h 1947326"/>
              <a:gd name="connsiteY733" fmla="*/ 1657863 h 1947326"/>
              <a:gd name="connsiteX734" fmla="*/ 1657863 h 1947326"/>
              <a:gd name="connsiteY734" fmla="*/ 1657863 h 1947326"/>
              <a:gd name="connsiteX735" fmla="*/ 1657863 h 1947326"/>
              <a:gd name="connsiteY735" fmla="*/ 1657863 h 1947326"/>
              <a:gd name="connsiteX736" fmla="*/ 1657863 h 1947326"/>
              <a:gd name="connsiteY736" fmla="*/ 1657863 h 1947326"/>
              <a:gd name="connsiteX737" fmla="*/ 1657863 h 1947326"/>
              <a:gd name="connsiteY737" fmla="*/ 1657863 h 1947326"/>
              <a:gd name="connsiteX738" fmla="*/ 1657863 h 1947326"/>
              <a:gd name="connsiteY738" fmla="*/ 1657863 h 1947326"/>
              <a:gd name="connsiteX739" fmla="*/ 1657863 h 1947326"/>
              <a:gd name="connsiteY739" fmla="*/ 1657863 h 1947326"/>
              <a:gd name="connsiteX740" fmla="*/ 1657863 h 1947326"/>
              <a:gd name="connsiteY740" fmla="*/ 1657863 h 1947326"/>
              <a:gd name="connsiteX741" fmla="*/ 1657863 h 1947326"/>
              <a:gd name="connsiteY741" fmla="*/ 1657863 h 1947326"/>
              <a:gd name="connsiteX742" fmla="*/ 1657863 h 1947326"/>
              <a:gd name="connsiteY742" fmla="*/ 1657863 h 1947326"/>
              <a:gd name="connsiteX743" fmla="*/ 1657863 h 1947326"/>
              <a:gd name="connsiteY743" fmla="*/ 1657863 h 1947326"/>
              <a:gd name="connsiteX744" fmla="*/ 1657863 h 1947326"/>
              <a:gd name="connsiteY744" fmla="*/ 1657863 h 1947326"/>
              <a:gd name="connsiteX745" fmla="*/ 1657863 h 1947326"/>
              <a:gd name="connsiteY745" fmla="*/ 1657863 h 1947326"/>
              <a:gd name="connsiteX746" fmla="*/ 1657863 h 1947326"/>
              <a:gd name="connsiteY746" fmla="*/ 1657863 h 1947326"/>
              <a:gd name="connsiteX747" fmla="*/ 1657863 h 1947326"/>
              <a:gd name="connsiteY747" fmla="*/ 1657863 h 1947326"/>
              <a:gd name="connsiteX748" fmla="*/ 1657863 h 1947326"/>
              <a:gd name="connsiteY748" fmla="*/ 1657863 h 1947326"/>
              <a:gd name="connsiteX749" fmla="*/ 1657863 h 1947326"/>
              <a:gd name="connsiteY749" fmla="*/ 1657863 h 1947326"/>
              <a:gd name="connsiteX750" fmla="*/ 1657863 h 1947326"/>
              <a:gd name="connsiteY750" fmla="*/ 1657863 h 1947326"/>
              <a:gd name="connsiteX751" fmla="*/ 1657863 h 1947326"/>
              <a:gd name="connsiteY751" fmla="*/ 1657863 h 1947326"/>
              <a:gd name="connsiteX752" fmla="*/ 1657863 h 1947326"/>
              <a:gd name="connsiteY752" fmla="*/ 1657863 h 1947326"/>
              <a:gd name="connsiteX753" fmla="*/ 1657863 h 1947326"/>
              <a:gd name="connsiteY753" fmla="*/ 1657863 h 1947326"/>
              <a:gd name="connsiteX754" fmla="*/ 1657863 h 1947326"/>
              <a:gd name="connsiteY754" fmla="*/ 1657863 h 1947326"/>
              <a:gd name="connsiteX755" fmla="*/ 1657863 h 1947326"/>
              <a:gd name="connsiteY755" fmla="*/ 1657863 h 1947326"/>
              <a:gd name="connsiteX756" fmla="*/ 1657863 h 1947326"/>
              <a:gd name="connsiteY756" fmla="*/ 1657863 h 1947326"/>
              <a:gd name="connsiteX757" fmla="*/ 1657863 h 1947326"/>
              <a:gd name="connsiteY757" fmla="*/ 1657863 h 1947326"/>
              <a:gd name="connsiteX758" fmla="*/ 1657863 h 1947326"/>
              <a:gd name="connsiteY758" fmla="*/ 1657863 h 1947326"/>
              <a:gd name="connsiteX759" fmla="*/ 1657863 h 1947326"/>
              <a:gd name="connsiteY759" fmla="*/ 1657863 h 1947326"/>
              <a:gd name="connsiteX760" fmla="*/ 1657863 h 1947326"/>
              <a:gd name="connsiteY760" fmla="*/ 1657863 h 1947326"/>
              <a:gd name="connsiteX761" fmla="*/ 1657863 h 1947326"/>
              <a:gd name="connsiteY761" fmla="*/ 1657863 h 1947326"/>
              <a:gd name="connsiteX762" fmla="*/ 1657863 h 1947326"/>
              <a:gd name="connsiteY762" fmla="*/ 1657863 h 1947326"/>
              <a:gd name="connsiteX763" fmla="*/ 1657863 h 1947326"/>
              <a:gd name="connsiteY763" fmla="*/ 1657863 h 1947326"/>
              <a:gd name="connsiteX764" fmla="*/ 1657863 h 1947326"/>
              <a:gd name="connsiteY764" fmla="*/ 1657863 h 1947326"/>
              <a:gd name="connsiteX765" fmla="*/ 1657863 h 1947326"/>
              <a:gd name="connsiteY765" fmla="*/ 1657863 h 1947326"/>
              <a:gd name="connsiteX766" fmla="*/ 1657863 h 1947326"/>
              <a:gd name="connsiteY766" fmla="*/ 1657863 h 1947326"/>
              <a:gd name="connsiteX767" fmla="*/ 1657863 h 1947326"/>
              <a:gd name="connsiteY767" fmla="*/ 1657863 h 1947326"/>
              <a:gd name="connsiteX768" fmla="*/ 1657863 h 1947326"/>
              <a:gd name="connsiteY768" fmla="*/ 1657863 h 1947326"/>
              <a:gd name="connsiteX769" fmla="*/ 1657863 h 1947326"/>
              <a:gd name="connsiteY769" fmla="*/ 1657863 h 1947326"/>
              <a:gd name="connsiteX770" fmla="*/ 1657863 h 1947326"/>
              <a:gd name="connsiteY770" fmla="*/ 1657863 h 1947326"/>
              <a:gd name="connsiteX771" fmla="*/ 1657863 h 1947326"/>
              <a:gd name="connsiteY771" fmla="*/ 1657863 h 1947326"/>
              <a:gd name="connsiteX772" fmla="*/ 1657863 h 1947326"/>
              <a:gd name="connsiteY772" fmla="*/ 1657863 h 1947326"/>
              <a:gd name="connsiteX773" fmla="*/ 1657863 h 1947326"/>
              <a:gd name="connsiteY773" fmla="*/ 1657863 h 1947326"/>
              <a:gd name="connsiteX774" fmla="*/ 1657863 h 1947326"/>
              <a:gd name="connsiteY774" fmla="*/ 1657863 h 1947326"/>
              <a:gd name="connsiteX775" fmla="*/ 1657863 h 1947326"/>
              <a:gd name="connsiteY775" fmla="*/ 1657863 h 1947326"/>
              <a:gd name="connsiteX776" fmla="*/ 1657863 h 1947326"/>
              <a:gd name="connsiteY776" fmla="*/ 1657863 h 1947326"/>
              <a:gd name="connsiteX777" fmla="*/ 1657863 h 1947326"/>
              <a:gd name="connsiteY777" fmla="*/ 1657863 h 1947326"/>
              <a:gd name="connsiteX778" fmla="*/ 1657863 h 1947326"/>
              <a:gd name="connsiteY778" fmla="*/ 1657863 h 1947326"/>
              <a:gd name="connsiteX779" fmla="*/ 1657863 h 1947326"/>
              <a:gd name="connsiteY779" fmla="*/ 1657863 h 1947326"/>
              <a:gd name="connsiteX780" fmla="*/ 1657863 h 1947326"/>
              <a:gd name="connsiteY780" fmla="*/ 1657863 h 1947326"/>
              <a:gd name="connsiteX781" fmla="*/ 1657863 h 1947326"/>
              <a:gd name="connsiteY781" fmla="*/ 1657863 h 1947326"/>
              <a:gd name="connsiteX782" fmla="*/ 1657863 h 1947326"/>
              <a:gd name="connsiteY782" fmla="*/ 1657863 h 1947326"/>
              <a:gd name="connsiteX783" fmla="*/ 1657863 h 1947326"/>
              <a:gd name="connsiteY783" fmla="*/ 1657863 h 1947326"/>
              <a:gd name="connsiteX784" fmla="*/ 1657863 h 1947326"/>
              <a:gd name="connsiteY784" fmla="*/ 1657863 h 1947326"/>
              <a:gd name="connsiteX785" fmla="*/ 1657863 h 1947326"/>
              <a:gd name="connsiteY785" fmla="*/ 1657863 h 1947326"/>
              <a:gd name="connsiteX786" fmla="*/ 1657863 h 1947326"/>
              <a:gd name="connsiteY786" fmla="*/ 1657863 h 1947326"/>
              <a:gd name="connsiteX787" fmla="*/ 1657863 h 1947326"/>
              <a:gd name="connsiteY787" fmla="*/ 1657863 h 1947326"/>
              <a:gd name="connsiteX788" fmla="*/ 1657863 h 1947326"/>
              <a:gd name="connsiteY788" fmla="*/ 1657863 h 1947326"/>
              <a:gd name="connsiteX789" fmla="*/ 1657863 h 1947326"/>
              <a:gd name="connsiteY789" fmla="*/ 1657863 h 1947326"/>
              <a:gd name="connsiteX790" fmla="*/ 1657863 h 1947326"/>
              <a:gd name="connsiteY790" fmla="*/ 1657863 h 1947326"/>
              <a:gd name="connsiteX791" fmla="*/ 1657863 h 1947326"/>
              <a:gd name="connsiteY791" fmla="*/ 1657863 h 1947326"/>
              <a:gd name="connsiteX792" fmla="*/ 1657863 h 1947326"/>
              <a:gd name="connsiteY792" fmla="*/ 1657863 h 1947326"/>
              <a:gd name="connsiteX793" fmla="*/ 1657863 h 1947326"/>
              <a:gd name="connsiteY793" fmla="*/ 1657863 h 1947326"/>
              <a:gd name="connsiteX794" fmla="*/ 1657863 h 1947326"/>
              <a:gd name="connsiteY794" fmla="*/ 1657863 h 1947326"/>
              <a:gd name="connsiteX795" fmla="*/ 1657863 h 1947326"/>
              <a:gd name="connsiteY795" fmla="*/ 1657863 h 1947326"/>
              <a:gd name="connsiteX796" fmla="*/ 1657863 h 1947326"/>
              <a:gd name="connsiteY796" fmla="*/ 1657863 h 1947326"/>
              <a:gd name="connsiteX797" fmla="*/ 1657863 h 1947326"/>
              <a:gd name="connsiteY797" fmla="*/ 1657863 h 1947326"/>
              <a:gd name="connsiteX798" fmla="*/ 1657863 h 1947326"/>
              <a:gd name="connsiteY798" fmla="*/ 1657863 h 1947326"/>
              <a:gd name="connsiteX799" fmla="*/ 1657863 h 1947326"/>
              <a:gd name="connsiteY799" fmla="*/ 1657863 h 1947326"/>
              <a:gd name="connsiteX800" fmla="*/ 1657863 h 1947326"/>
              <a:gd name="connsiteY800" fmla="*/ 1657863 h 1947326"/>
              <a:gd name="connsiteX801" fmla="*/ 1657863 h 1947326"/>
              <a:gd name="connsiteY801" fmla="*/ 1657863 h 1947326"/>
              <a:gd name="connsiteX802" fmla="*/ 1657863 h 1947326"/>
              <a:gd name="connsiteY802" fmla="*/ 1657863 h 1947326"/>
              <a:gd name="connsiteX803" fmla="*/ 1657863 h 1947326"/>
              <a:gd name="connsiteY803" fmla="*/ 1657863 h 1947326"/>
              <a:gd name="connsiteX804" fmla="*/ 1657863 h 1947326"/>
              <a:gd name="connsiteY804" fmla="*/ 1657863 h 1947326"/>
              <a:gd name="connsiteX805" fmla="*/ 1657863 h 1947326"/>
              <a:gd name="connsiteY805" fmla="*/ 1657863 h 1947326"/>
              <a:gd name="connsiteX806" fmla="*/ 1657863 h 1947326"/>
              <a:gd name="connsiteY806" fmla="*/ 1657863 h 1947326"/>
              <a:gd name="connsiteX807" fmla="*/ 1657863 h 1947326"/>
              <a:gd name="connsiteY807" fmla="*/ 1657863 h 1947326"/>
              <a:gd name="connsiteX808" fmla="*/ 1657863 h 1947326"/>
              <a:gd name="connsiteY808" fmla="*/ 1657863 h 1947326"/>
              <a:gd name="connsiteX809" fmla="*/ 1657863 h 1947326"/>
              <a:gd name="connsiteY809" fmla="*/ 1657863 h 1947326"/>
              <a:gd name="connsiteX810" fmla="*/ 1657863 h 1947326"/>
              <a:gd name="connsiteY810" fmla="*/ 1657863 h 1947326"/>
              <a:gd name="connsiteX811" fmla="*/ 1657863 h 1947326"/>
              <a:gd name="connsiteY811" fmla="*/ 1657863 h 1947326"/>
              <a:gd name="connsiteX812" fmla="*/ 1657863 h 1947326"/>
              <a:gd name="connsiteY812" fmla="*/ 1657863 h 1947326"/>
              <a:gd name="connsiteX813" fmla="*/ 1657863 h 1947326"/>
              <a:gd name="connsiteY813" fmla="*/ 1657863 h 1947326"/>
              <a:gd name="connsiteX814" fmla="*/ 1657863 h 1947326"/>
              <a:gd name="connsiteY814" fmla="*/ 1657863 h 1947326"/>
              <a:gd name="connsiteX815" fmla="*/ 1657863 h 1947326"/>
              <a:gd name="connsiteY815" fmla="*/ 1657863 h 1947326"/>
              <a:gd name="connsiteX816" fmla="*/ 1657863 h 1947326"/>
              <a:gd name="connsiteY816" fmla="*/ 1657863 h 1947326"/>
              <a:gd name="connsiteX817" fmla="*/ 1657863 h 1947326"/>
              <a:gd name="connsiteY817" fmla="*/ 1657863 h 1947326"/>
              <a:gd name="connsiteX818" fmla="*/ 1657863 h 1947326"/>
              <a:gd name="connsiteY818" fmla="*/ 1657863 h 1947326"/>
              <a:gd name="connsiteX819" fmla="*/ 1657863 h 1947326"/>
              <a:gd name="connsiteY819" fmla="*/ 1657863 h 1947326"/>
              <a:gd name="connsiteX820" fmla="*/ 1657863 h 1947326"/>
              <a:gd name="connsiteY820" fmla="*/ 1657863 h 1947326"/>
              <a:gd name="connsiteX821" fmla="*/ 1657863 h 1947326"/>
              <a:gd name="connsiteY821" fmla="*/ 1657863 h 1947326"/>
              <a:gd name="connsiteX822" fmla="*/ 1657863 h 1947326"/>
              <a:gd name="connsiteY822" fmla="*/ 1657863 h 1947326"/>
              <a:gd name="connsiteX823" fmla="*/ 1657863 h 1947326"/>
              <a:gd name="connsiteY823" fmla="*/ 1657863 h 1947326"/>
              <a:gd name="connsiteX824" fmla="*/ 1657863 h 1947326"/>
              <a:gd name="connsiteY824" fmla="*/ 1657863 h 1947326"/>
              <a:gd name="connsiteX825" fmla="*/ 1657863 h 1947326"/>
              <a:gd name="connsiteY825" fmla="*/ 1657863 h 1947326"/>
              <a:gd name="connsiteX826" fmla="*/ 1657863 h 1947326"/>
              <a:gd name="connsiteY826" fmla="*/ 1657863 h 1947326"/>
              <a:gd name="connsiteX827" fmla="*/ 1657863 h 1947326"/>
              <a:gd name="connsiteY827" fmla="*/ 1657863 h 1947326"/>
              <a:gd name="connsiteX828" fmla="*/ 1657863 h 1947326"/>
              <a:gd name="connsiteY828" fmla="*/ 1657863 h 1947326"/>
              <a:gd name="connsiteX829" fmla="*/ 1657863 h 1947326"/>
              <a:gd name="connsiteY829" fmla="*/ 1657863 h 1947326"/>
              <a:gd name="connsiteX830" fmla="*/ 1657863 h 1947326"/>
              <a:gd name="connsiteY830" fmla="*/ 1657863 h 1947326"/>
              <a:gd name="connsiteX831" fmla="*/ 1657863 h 1947326"/>
              <a:gd name="connsiteY831" fmla="*/ 1657863 h 1947326"/>
              <a:gd name="connsiteX832" fmla="*/ 1657863 h 1947326"/>
              <a:gd name="connsiteY832" fmla="*/ 1657863 h 1947326"/>
              <a:gd name="connsiteX833" fmla="*/ 1657863 h 1947326"/>
              <a:gd name="connsiteY833" fmla="*/ 1657863 h 1947326"/>
              <a:gd name="connsiteX834" fmla="*/ 1657863 h 1947326"/>
              <a:gd name="connsiteY834" fmla="*/ 1657863 h 1947326"/>
              <a:gd name="connsiteX835" fmla="*/ 1657863 h 1947326"/>
              <a:gd name="connsiteY835" fmla="*/ 1657863 h 1947326"/>
              <a:gd name="connsiteX836" fmla="*/ 1657863 h 1947326"/>
              <a:gd name="connsiteY836" fmla="*/ 1657863 h 1947326"/>
              <a:gd name="connsiteX837" fmla="*/ 1657863 h 1947326"/>
              <a:gd name="connsiteY837" fmla="*/ 1657863 h 1947326"/>
              <a:gd name="connsiteX838" fmla="*/ 1657863 h 1947326"/>
              <a:gd name="connsiteY838" fmla="*/ 1657863 h 1947326"/>
              <a:gd name="connsiteX839" fmla="*/ 1657863 h 1947326"/>
              <a:gd name="connsiteY839" fmla="*/ 1657863 h 1947326"/>
              <a:gd name="connsiteX840" fmla="*/ 1657863 h 1947326"/>
              <a:gd name="connsiteY840" fmla="*/ 1657863 h 1947326"/>
              <a:gd name="connsiteX841" fmla="*/ 1657863 h 1947326"/>
              <a:gd name="connsiteY841" fmla="*/ 1657863 h 1947326"/>
              <a:gd name="connsiteX842" fmla="*/ 1657863 h 1947326"/>
              <a:gd name="connsiteY842" fmla="*/ 1657863 h 1947326"/>
              <a:gd name="connsiteX843" fmla="*/ 1657863 h 1947326"/>
              <a:gd name="connsiteY843" fmla="*/ 1657863 h 1947326"/>
              <a:gd name="connsiteX844" fmla="*/ 1657863 h 1947326"/>
              <a:gd name="connsiteY844" fmla="*/ 1657863 h 1947326"/>
              <a:gd name="connsiteX845" fmla="*/ 1657863 h 1947326"/>
              <a:gd name="connsiteY845" fmla="*/ 1657863 h 1947326"/>
              <a:gd name="connsiteX846" fmla="*/ 1657863 h 1947326"/>
              <a:gd name="connsiteY846" fmla="*/ 1657863 h 1947326"/>
              <a:gd name="connsiteX847" fmla="*/ 1657863 h 1947326"/>
              <a:gd name="connsiteY847" fmla="*/ 1657863 h 1947326"/>
              <a:gd name="connsiteX848" fmla="*/ 1657863 h 1947326"/>
              <a:gd name="connsiteY848" fmla="*/ 1657863 h 1947326"/>
              <a:gd name="connsiteX849" fmla="*/ 1657863 h 1947326"/>
              <a:gd name="connsiteY849" fmla="*/ 1657863 h 1947326"/>
              <a:gd name="connsiteX850" fmla="*/ 1657863 h 1947326"/>
              <a:gd name="connsiteY850" fmla="*/ 1657863 h 1947326"/>
              <a:gd name="connsiteX851" fmla="*/ 1657863 h 1947326"/>
              <a:gd name="connsiteY851" fmla="*/ 1657863 h 1947326"/>
              <a:gd name="connsiteX852" fmla="*/ 1657863 h 1947326"/>
              <a:gd name="connsiteY852" fmla="*/ 1657863 h 1947326"/>
              <a:gd name="connsiteX853" fmla="*/ 1657863 h 1947326"/>
              <a:gd name="connsiteY853" fmla="*/ 1657863 h 1947326"/>
              <a:gd name="connsiteX854" fmla="*/ 1657863 h 1947326"/>
              <a:gd name="connsiteY854" fmla="*/ 1657863 h 1947326"/>
              <a:gd name="connsiteX855" fmla="*/ 1657863 h 1947326"/>
              <a:gd name="connsiteY855" fmla="*/ 1657863 h 1947326"/>
              <a:gd name="connsiteX856" fmla="*/ 1657863 h 1947326"/>
              <a:gd name="connsiteY856" fmla="*/ 1657863 h 1947326"/>
              <a:gd name="connsiteX857" fmla="*/ 1657863 h 1947326"/>
              <a:gd name="connsiteY857" fmla="*/ 1657863 h 1947326"/>
              <a:gd name="connsiteX858" fmla="*/ 1657863 h 1947326"/>
              <a:gd name="connsiteY858" fmla="*/ 1657863 h 1947326"/>
              <a:gd name="connsiteX859" fmla="*/ 1657863 h 1947326"/>
              <a:gd name="connsiteY859" fmla="*/ 1657863 h 1947326"/>
              <a:gd name="connsiteX860" fmla="*/ 1657863 h 1947326"/>
              <a:gd name="connsiteY860" fmla="*/ 1657863 h 1947326"/>
              <a:gd name="connsiteX861" fmla="*/ 1657863 h 1947326"/>
              <a:gd name="connsiteY861" fmla="*/ 1657863 h 1947326"/>
              <a:gd name="connsiteX862" fmla="*/ 1657863 h 1947326"/>
              <a:gd name="connsiteY862" fmla="*/ 1657863 h 1947326"/>
              <a:gd name="connsiteX863" fmla="*/ 1657863 h 1947326"/>
              <a:gd name="connsiteY863" fmla="*/ 1657863 h 1947326"/>
              <a:gd name="connsiteX864" fmla="*/ 1657863 h 1947326"/>
              <a:gd name="connsiteY864" fmla="*/ 1657863 h 1947326"/>
              <a:gd name="connsiteX865" fmla="*/ 1657863 h 1947326"/>
              <a:gd name="connsiteY865" fmla="*/ 1657863 h 1947326"/>
              <a:gd name="connsiteX866" fmla="*/ 1657863 h 1947326"/>
              <a:gd name="connsiteY866" fmla="*/ 1657863 h 1947326"/>
              <a:gd name="connsiteX867" fmla="*/ 1657863 h 1947326"/>
              <a:gd name="connsiteY867" fmla="*/ 1657863 h 1947326"/>
              <a:gd name="connsiteX868" fmla="*/ 1657863 h 1947326"/>
              <a:gd name="connsiteY868" fmla="*/ 1657863 h 1947326"/>
              <a:gd name="connsiteX869" fmla="*/ 1657863 h 1947326"/>
              <a:gd name="connsiteY869" fmla="*/ 1657863 h 1947326"/>
              <a:gd name="connsiteX870" fmla="*/ 1657863 h 1947326"/>
              <a:gd name="connsiteY870" fmla="*/ 1657863 h 1947326"/>
              <a:gd name="connsiteX871" fmla="*/ 1657863 h 1947326"/>
              <a:gd name="connsiteY871" fmla="*/ 1657863 h 1947326"/>
              <a:gd name="connsiteX872" fmla="*/ 1657863 h 1947326"/>
              <a:gd name="connsiteY872" fmla="*/ 1657863 h 1947326"/>
              <a:gd name="connsiteX873" fmla="*/ 1657863 h 1947326"/>
              <a:gd name="connsiteY873" fmla="*/ 1657863 h 1947326"/>
              <a:gd name="connsiteX874" fmla="*/ 1657863 h 1947326"/>
              <a:gd name="connsiteY874" fmla="*/ 1657863 h 1947326"/>
              <a:gd name="connsiteX875" fmla="*/ 1657863 h 1947326"/>
              <a:gd name="connsiteY875" fmla="*/ 1657863 h 1947326"/>
              <a:gd name="connsiteX876" fmla="*/ 1657863 h 1947326"/>
              <a:gd name="connsiteY876" fmla="*/ 1657863 h 1947326"/>
              <a:gd name="connsiteX877" fmla="*/ 1657863 h 1947326"/>
              <a:gd name="connsiteY877" fmla="*/ 1657863 h 1947326"/>
              <a:gd name="connsiteX878" fmla="*/ 1657863 h 1947326"/>
              <a:gd name="connsiteY878" fmla="*/ 1657863 h 1947326"/>
              <a:gd name="connsiteX879" fmla="*/ 1657863 h 1947326"/>
              <a:gd name="connsiteY879" fmla="*/ 1657863 h 1947326"/>
              <a:gd name="connsiteX880" fmla="*/ 1657863 h 1947326"/>
              <a:gd name="connsiteY880" fmla="*/ 1657863 h 1947326"/>
              <a:gd name="connsiteX881" fmla="*/ 1657863 h 1947326"/>
              <a:gd name="connsiteY881" fmla="*/ 1657863 h 1947326"/>
              <a:gd name="connsiteX882" fmla="*/ 1657863 h 1947326"/>
              <a:gd name="connsiteY882" fmla="*/ 1657863 h 1947326"/>
              <a:gd name="connsiteX883" fmla="*/ 1657863 h 1947326"/>
              <a:gd name="connsiteY883" fmla="*/ 1657863 h 1947326"/>
              <a:gd name="connsiteX884" fmla="*/ 1657863 h 1947326"/>
              <a:gd name="connsiteY884" fmla="*/ 1657863 h 1947326"/>
              <a:gd name="connsiteX885" fmla="*/ 1657863 h 1947326"/>
              <a:gd name="connsiteY885" fmla="*/ 1657863 h 1947326"/>
              <a:gd name="connsiteX886" fmla="*/ 1657863 h 1947326"/>
              <a:gd name="connsiteY886" fmla="*/ 1657863 h 1947326"/>
              <a:gd name="connsiteX887" fmla="*/ 1657863 h 1947326"/>
              <a:gd name="connsiteY887" fmla="*/ 1657863 h 1947326"/>
              <a:gd name="connsiteX888" fmla="*/ 1657863 h 1947326"/>
              <a:gd name="connsiteY888" fmla="*/ 1657863 h 1947326"/>
              <a:gd name="connsiteX889" fmla="*/ 1657863 h 1947326"/>
              <a:gd name="connsiteY889" fmla="*/ 1657863 h 1947326"/>
              <a:gd name="connsiteX890" fmla="*/ 1657863 h 1947326"/>
              <a:gd name="connsiteY890" fmla="*/ 1657863 h 1947326"/>
              <a:gd name="connsiteX891" fmla="*/ 1657863 h 1947326"/>
              <a:gd name="connsiteY891" fmla="*/ 1657863 h 1947326"/>
              <a:gd name="connsiteX892" fmla="*/ 1657863 h 1947326"/>
              <a:gd name="connsiteY892" fmla="*/ 1657863 h 1947326"/>
              <a:gd name="connsiteX893" fmla="*/ 1657863 h 1947326"/>
              <a:gd name="connsiteY893" fmla="*/ 1657863 h 1947326"/>
              <a:gd name="connsiteX894" fmla="*/ 1657863 h 1947326"/>
              <a:gd name="connsiteY894" fmla="*/ 1657863 h 1947326"/>
              <a:gd name="connsiteX895" fmla="*/ 1657863 h 1947326"/>
              <a:gd name="connsiteY895" fmla="*/ 1657863 h 1947326"/>
              <a:gd name="connsiteX896" fmla="*/ 1657863 h 1947326"/>
              <a:gd name="connsiteY896" fmla="*/ 1657863 h 1947326"/>
              <a:gd name="connsiteX897" fmla="*/ 1657863 h 1947326"/>
              <a:gd name="connsiteY897" fmla="*/ 1657863 h 1947326"/>
              <a:gd name="connsiteX898" fmla="*/ 1657863 h 1947326"/>
              <a:gd name="connsiteY898" fmla="*/ 1657863 h 1947326"/>
              <a:gd name="connsiteX899" fmla="*/ 1657863 h 1947326"/>
              <a:gd name="connsiteY899" fmla="*/ 1657863 h 1947326"/>
              <a:gd name="connsiteX900" fmla="*/ 1657863 h 1947326"/>
              <a:gd name="connsiteY900" fmla="*/ 1657863 h 1947326"/>
              <a:gd name="connsiteX901" fmla="*/ 1657863 h 1947326"/>
              <a:gd name="connsiteY901" fmla="*/ 1657863 h 1947326"/>
              <a:gd name="connsiteX902" fmla="*/ 1657863 h 1947326"/>
              <a:gd name="connsiteY902" fmla="*/ 1657863 h 1947326"/>
              <a:gd name="connsiteX903" fmla="*/ 1657863 h 1947326"/>
              <a:gd name="connsiteY903" fmla="*/ 1657863 h 1947326"/>
              <a:gd name="connsiteX904" fmla="*/ 1657863 h 1947326"/>
              <a:gd name="connsiteY904" fmla="*/ 1657863 h 1947326"/>
              <a:gd name="connsiteX905" fmla="*/ 1657863 h 1947326"/>
              <a:gd name="connsiteY905" fmla="*/ 1657863 h 1947326"/>
              <a:gd name="connsiteX906" fmla="*/ 1657863 h 1947326"/>
              <a:gd name="connsiteY906" fmla="*/ 1657863 h 1947326"/>
              <a:gd name="connsiteX907" fmla="*/ 1657863 h 1947326"/>
              <a:gd name="connsiteY907" fmla="*/ 1657863 h 1947326"/>
              <a:gd name="connsiteX908" fmla="*/ 1657863 h 1947326"/>
              <a:gd name="connsiteY908" fmla="*/ 1657863 h 1947326"/>
              <a:gd name="connsiteX909" fmla="*/ 1657863 h 1947326"/>
              <a:gd name="connsiteY909" fmla="*/ 1657863 h 1947326"/>
              <a:gd name="connsiteX910" fmla="*/ 1657863 h 1947326"/>
              <a:gd name="connsiteY910" fmla="*/ 1657863 h 1947326"/>
              <a:gd name="connsiteX911" fmla="*/ 1657863 h 1947326"/>
              <a:gd name="connsiteY911" fmla="*/ 1657863 h 1947326"/>
              <a:gd name="connsiteX912" fmla="*/ 1657863 h 1947326"/>
              <a:gd name="connsiteY912" fmla="*/ 1657863 h 1947326"/>
              <a:gd name="connsiteX913" fmla="*/ 1657863 h 1947326"/>
              <a:gd name="connsiteY913" fmla="*/ 1657863 h 1947326"/>
              <a:gd name="connsiteX914" fmla="*/ 1657863 h 1947326"/>
              <a:gd name="connsiteY914" fmla="*/ 1657863 h 1947326"/>
              <a:gd name="connsiteX915" fmla="*/ 1657863 h 1947326"/>
              <a:gd name="connsiteY915" fmla="*/ 1657863 h 1947326"/>
              <a:gd name="connsiteX916" fmla="*/ 1657863 h 1947326"/>
              <a:gd name="connsiteY916" fmla="*/ 1657863 h 1947326"/>
              <a:gd name="connsiteX917" fmla="*/ 1657863 h 1947326"/>
              <a:gd name="connsiteY917" fmla="*/ 1657863 h 1947326"/>
              <a:gd name="connsiteX918" fmla="*/ 1657863 h 1947326"/>
              <a:gd name="connsiteY918" fmla="*/ 1657863 h 1947326"/>
              <a:gd name="connsiteX919" fmla="*/ 1657863 h 1947326"/>
              <a:gd name="connsiteY919" fmla="*/ 1657863 h 1947326"/>
              <a:gd name="connsiteX920" fmla="*/ 1657863 h 1947326"/>
              <a:gd name="connsiteY920" fmla="*/ 1657863 h 1947326"/>
              <a:gd name="connsiteX921" fmla="*/ 1657863 h 1947326"/>
              <a:gd name="connsiteY921" fmla="*/ 1657863 h 1947326"/>
              <a:gd name="connsiteX922" fmla="*/ 1657863 h 1947326"/>
              <a:gd name="connsiteY922" fmla="*/ 1657863 h 1947326"/>
              <a:gd name="connsiteX923" fmla="*/ 1657863 h 1947326"/>
              <a:gd name="connsiteY923" fmla="*/ 1657863 h 1947326"/>
              <a:gd name="connsiteX924" fmla="*/ 1657863 h 1947326"/>
              <a:gd name="connsiteY924" fmla="*/ 1657863 h 1947326"/>
              <a:gd name="connsiteX925" fmla="*/ 1657863 h 1947326"/>
              <a:gd name="connsiteY925" fmla="*/ 1657863 h 1947326"/>
              <a:gd name="connsiteX926" fmla="*/ 1657863 h 1947326"/>
              <a:gd name="connsiteY926" fmla="*/ 1657863 h 1947326"/>
              <a:gd name="connsiteX927" fmla="*/ 1657863 h 1947326"/>
              <a:gd name="connsiteY927" fmla="*/ 1657863 h 1947326"/>
              <a:gd name="connsiteX928" fmla="*/ 1657863 h 1947326"/>
              <a:gd name="connsiteY928" fmla="*/ 1657863 h 1947326"/>
              <a:gd name="connsiteX929" fmla="*/ 1657863 h 1947326"/>
              <a:gd name="connsiteY929" fmla="*/ 1657863 h 1947326"/>
              <a:gd name="connsiteX930" fmla="*/ 1657863 h 1947326"/>
              <a:gd name="connsiteY930" fmla="*/ 1657863 h 1947326"/>
              <a:gd name="connsiteX931" fmla="*/ 1657863 h 1947326"/>
              <a:gd name="connsiteY931" fmla="*/ 1657863 h 1947326"/>
              <a:gd name="connsiteX932" fmla="*/ 1657863 h 1947326"/>
              <a:gd name="connsiteY932" fmla="*/ 1657863 h 1947326"/>
              <a:gd name="connsiteX933" fmla="*/ 1657863 h 1947326"/>
              <a:gd name="connsiteY933" fmla="*/ 1657863 h 1947326"/>
              <a:gd name="connsiteX934" fmla="*/ 1657863 h 1947326"/>
              <a:gd name="connsiteY934" fmla="*/ 1657863 h 1947326"/>
              <a:gd name="connsiteX935" fmla="*/ 1657863 h 1947326"/>
              <a:gd name="connsiteY935" fmla="*/ 1657863 h 1947326"/>
              <a:gd name="connsiteX936" fmla="*/ 1657863 h 1947326"/>
              <a:gd name="connsiteY936" fmla="*/ 1657863 h 1947326"/>
              <a:gd name="connsiteX937" fmla="*/ 1657863 h 1947326"/>
              <a:gd name="connsiteY937" fmla="*/ 1657863 h 1947326"/>
              <a:gd name="connsiteX938" fmla="*/ 1657863 h 1947326"/>
              <a:gd name="connsiteY938" fmla="*/ 1657863 h 1947326"/>
              <a:gd name="connsiteX939" fmla="*/ 1657863 h 1947326"/>
              <a:gd name="connsiteY939" fmla="*/ 1657863 h 1947326"/>
              <a:gd name="connsiteX940" fmla="*/ 1657863 h 1947326"/>
              <a:gd name="connsiteY940" fmla="*/ 1657863 h 1947326"/>
              <a:gd name="connsiteX941" fmla="*/ 1657863 h 1947326"/>
              <a:gd name="connsiteY941" fmla="*/ 1657863 h 1947326"/>
              <a:gd name="connsiteX942" fmla="*/ 1657863 h 1947326"/>
              <a:gd name="connsiteY942" fmla="*/ 1657863 h 1947326"/>
              <a:gd name="connsiteX943" fmla="*/ 1657863 h 1947326"/>
              <a:gd name="connsiteY943" fmla="*/ 1657863 h 1947326"/>
              <a:gd name="connsiteX944" fmla="*/ 1657863 h 1947326"/>
              <a:gd name="connsiteY944" fmla="*/ 1657863 h 1947326"/>
              <a:gd name="connsiteX945" fmla="*/ 1657863 h 1947326"/>
              <a:gd name="connsiteY945" fmla="*/ 1657863 h 1947326"/>
              <a:gd name="connsiteX946" fmla="*/ 1657863 h 1947326"/>
              <a:gd name="connsiteY946" fmla="*/ 1657863 h 1947326"/>
              <a:gd name="connsiteX947" fmla="*/ 1657863 h 1947326"/>
              <a:gd name="connsiteY947" fmla="*/ 1657863 h 1947326"/>
              <a:gd name="connsiteX948" fmla="*/ 1657863 h 1947326"/>
              <a:gd name="connsiteY948" fmla="*/ 1657863 h 1947326"/>
              <a:gd name="connsiteX949" fmla="*/ 1657863 h 1947326"/>
              <a:gd name="connsiteY949" fmla="*/ 1657863 h 1947326"/>
              <a:gd name="connsiteX950" fmla="*/ 1657863 h 1947326"/>
              <a:gd name="connsiteY950" fmla="*/ 1657863 h 1947326"/>
              <a:gd name="connsiteX951" fmla="*/ 1657863 h 1947326"/>
              <a:gd name="connsiteY951" fmla="*/ 1657863 h 1947326"/>
              <a:gd name="connsiteX952" fmla="*/ 1657863 h 1947326"/>
              <a:gd name="connsiteY952" fmla="*/ 1657863 h 1947326"/>
              <a:gd name="connsiteX953" fmla="*/ 1657863 h 1947326"/>
              <a:gd name="connsiteY953" fmla="*/ 1657863 h 1947326"/>
              <a:gd name="connsiteX954" fmla="*/ 1657863 h 1947326"/>
              <a:gd name="connsiteY954" fmla="*/ 1657863 h 1947326"/>
              <a:gd name="connsiteX955" fmla="*/ 1657863 h 1947326"/>
              <a:gd name="connsiteY955" fmla="*/ 1657863 h 1947326"/>
              <a:gd name="connsiteX956" fmla="*/ 1657863 h 1947326"/>
              <a:gd name="connsiteY956" fmla="*/ 1657863 h 1947326"/>
              <a:gd name="connsiteX957" fmla="*/ 1657863 h 1947326"/>
              <a:gd name="connsiteY957" fmla="*/ 1657863 h 1947326"/>
              <a:gd name="connsiteX958" fmla="*/ 1657863 h 1947326"/>
              <a:gd name="connsiteY958" fmla="*/ 1657863 h 1947326"/>
              <a:gd name="connsiteX959" fmla="*/ 1657863 h 1947326"/>
              <a:gd name="connsiteY959" fmla="*/ 1657863 h 1947326"/>
              <a:gd name="connsiteX960" fmla="*/ 1657863 h 1947326"/>
              <a:gd name="connsiteY960" fmla="*/ 1657863 h 1947326"/>
              <a:gd name="connsiteX961" fmla="*/ 1657863 h 1947326"/>
              <a:gd name="connsiteY961" fmla="*/ 1657863 h 1947326"/>
              <a:gd name="connsiteX962" fmla="*/ 1657863 h 1947326"/>
              <a:gd name="connsiteY962" fmla="*/ 1657863 h 1947326"/>
              <a:gd name="connsiteX963" fmla="*/ 1657863 h 1947326"/>
              <a:gd name="connsiteY963" fmla="*/ 1657863 h 1947326"/>
              <a:gd name="connsiteX964" fmla="*/ 1657863 h 1947326"/>
              <a:gd name="connsiteY964" fmla="*/ 1657863 h 1947326"/>
              <a:gd name="connsiteX965" fmla="*/ 1657863 h 1947326"/>
              <a:gd name="connsiteY965" fmla="*/ 1657863 h 1947326"/>
              <a:gd name="connsiteX966" fmla="*/ 1657863 h 1947326"/>
              <a:gd name="connsiteY966" fmla="*/ 1657863 h 1947326"/>
              <a:gd name="connsiteX967" fmla="*/ 1657863 h 1947326"/>
              <a:gd name="connsiteY967" fmla="*/ 1657863 h 1947326"/>
              <a:gd name="connsiteX968" fmla="*/ 1657863 h 1947326"/>
              <a:gd name="connsiteY968" fmla="*/ 1657863 h 1947326"/>
              <a:gd name="connsiteX969" fmla="*/ 1657863 h 1947326"/>
              <a:gd name="connsiteY969" fmla="*/ 1657863 h 1947326"/>
              <a:gd name="connsiteX970" fmla="*/ 1657863 h 1947326"/>
              <a:gd name="connsiteY970" fmla="*/ 1657863 h 1947326"/>
              <a:gd name="connsiteX971" fmla="*/ 1657863 h 1947326"/>
              <a:gd name="connsiteY971" fmla="*/ 1657863 h 1947326"/>
              <a:gd name="connsiteX972" fmla="*/ 1657863 h 1947326"/>
              <a:gd name="connsiteY972" fmla="*/ 1657863 h 1947326"/>
              <a:gd name="connsiteX973" fmla="*/ 1657863 h 1947326"/>
              <a:gd name="connsiteY973" fmla="*/ 1657863 h 1947326"/>
              <a:gd name="connsiteX974" fmla="*/ 1657863 h 1947326"/>
              <a:gd name="connsiteY974" fmla="*/ 1657863 h 1947326"/>
              <a:gd name="connsiteX975" fmla="*/ 1657863 h 1947326"/>
              <a:gd name="connsiteY975" fmla="*/ 1657863 h 1947326"/>
              <a:gd name="connsiteX976" fmla="*/ 1657863 h 1947326"/>
              <a:gd name="connsiteY976" fmla="*/ 1657863 h 1947326"/>
              <a:gd name="connsiteX977" fmla="*/ 1657863 h 1947326"/>
              <a:gd name="connsiteY977" fmla="*/ 1657863 h 1947326"/>
              <a:gd name="connsiteX978" fmla="*/ 1657863 h 1947326"/>
              <a:gd name="connsiteY978" fmla="*/ 1657863 h 1947326"/>
              <a:gd name="connsiteX979" fmla="*/ 1657863 h 1947326"/>
              <a:gd name="connsiteY979" fmla="*/ 1657863 h 1947326"/>
              <a:gd name="connsiteX980" fmla="*/ 1657863 h 1947326"/>
              <a:gd name="connsiteY980" fmla="*/ 1657863 h 1947326"/>
              <a:gd name="connsiteX981" fmla="*/ 1657863 h 1947326"/>
              <a:gd name="connsiteY981" fmla="*/ 1657863 h 1947326"/>
              <a:gd name="connsiteX982" fmla="*/ 1657863 h 1947326"/>
              <a:gd name="connsiteY982" fmla="*/ 1657863 h 1947326"/>
              <a:gd name="connsiteX983" fmla="*/ 1657863 h 1947326"/>
              <a:gd name="connsiteY983" fmla="*/ 1657863 h 1947326"/>
              <a:gd name="connsiteX984" fmla="*/ 1657863 h 1947326"/>
              <a:gd name="connsiteY984" fmla="*/ 1657863 h 1947326"/>
              <a:gd name="connsiteX985" fmla="*/ 1657863 h 1947326"/>
              <a:gd name="connsiteY985" fmla="*/ 1657863 h 1947326"/>
              <a:gd name="connsiteX986" fmla="*/ 1657863 h 1947326"/>
              <a:gd name="connsiteY986" fmla="*/ 1657863 h 1947326"/>
              <a:gd name="connsiteX987" fmla="*/ 1657863 h 1947326"/>
              <a:gd name="connsiteY987" fmla="*/ 1657863 h 1947326"/>
              <a:gd name="connsiteX988" fmla="*/ 1657863 h 1947326"/>
              <a:gd name="connsiteY988" fmla="*/ 1657863 h 1947326"/>
              <a:gd name="connsiteX989" fmla="*/ 1657863 h 1947326"/>
              <a:gd name="connsiteY989" fmla="*/ 1657863 h 1947326"/>
              <a:gd name="connsiteX990" fmla="*/ 1657863 h 1947326"/>
              <a:gd name="connsiteY990" fmla="*/ 1657863 h 1947326"/>
              <a:gd name="connsiteX991" fmla="*/ 1657863 h 1947326"/>
              <a:gd name="connsiteY991" fmla="*/ 1657863 h 1947326"/>
              <a:gd name="connsiteX992" fmla="*/ 1657863 h 1947326"/>
              <a:gd name="connsiteY992" fmla="*/ 1657863 h 1947326"/>
              <a:gd name="connsiteX993" fmla="*/ 1657863 h 1947326"/>
              <a:gd name="connsiteY993" fmla="*/ 1657863 h 1947326"/>
              <a:gd name="connsiteX994" fmla="*/ 1657863 h 1947326"/>
              <a:gd name="connsiteY994" fmla="*/ 1657863 h 1947326"/>
              <a:gd name="connsiteX995" fmla="*/ 1657863 h 1947326"/>
              <a:gd name="connsiteY995" fmla="*/ 1657863 h 1947326"/>
              <a:gd name="connsiteX996" fmla="*/ 1657863 h 1947326"/>
              <a:gd name="connsiteY996" fmla="*/ 1657863 h 1947326"/>
              <a:gd name="connsiteX997" fmla="*/ 1657863 h 1947326"/>
              <a:gd name="connsiteY997" fmla="*/ 1657863 h 1947326"/>
              <a:gd name="connsiteX998" fmla="*/ 1657863 h 1947326"/>
              <a:gd name="connsiteY998" fmla="*/ 1657863 h 1947326"/>
              <a:gd name="connsiteX999" fmla="*/ 1657863 h 1947326"/>
              <a:gd name="connsiteY999" fmla="*/ 1657863 h 1947326"/>
              <a:gd name="connsiteX1000" fmla="*/ 1657863 h 1947326"/>
              <a:gd name="connsiteY1000" fmla="*/ 1657863 h 1947326"/>
              <a:gd name="connsiteX1001" fmla="*/ 1657863 h 1947326"/>
              <a:gd name="connsiteY1001" fmla="*/ 1657863 h 1947326"/>
              <a:gd name="connsiteX1002" fmla="*/ 1657863 h 1947326"/>
              <a:gd name="connsiteY1002" fmla="*/ 1657863 h 1947326"/>
              <a:gd name="connsiteX1003" fmla="*/ 1657863 h 1947326"/>
              <a:gd name="connsiteY1003" fmla="*/ 1657863 h 1947326"/>
              <a:gd name="connsiteX1004" fmla="*/ 1657863 h 1947326"/>
              <a:gd name="connsiteY1004" fmla="*/ 1657863 h 1947326"/>
              <a:gd name="connsiteX1005" fmla="*/ 1657863 h 1947326"/>
              <a:gd name="connsiteY1005" fmla="*/ 1657863 h 1947326"/>
              <a:gd name="connsiteX1006" fmla="*/ 1657863 h 1947326"/>
              <a:gd name="connsiteY1006" fmla="*/ 1657863 h 1947326"/>
              <a:gd name="connsiteX1007" fmla="*/ 1657863 h 1947326"/>
              <a:gd name="connsiteY1007" fmla="*/ 1657863 h 1947326"/>
              <a:gd name="connsiteX1008" fmla="*/ 1657863 h 1947326"/>
              <a:gd name="connsiteY1008" fmla="*/ 1657863 h 1947326"/>
              <a:gd name="connsiteX1009" fmla="*/ 1657863 h 1947326"/>
              <a:gd name="connsiteY1009" fmla="*/ 1657863 h 1947326"/>
              <a:gd name="connsiteX1010" fmla="*/ 1657863 h 1947326"/>
              <a:gd name="connsiteY1010" fmla="*/ 1657863 h 1947326"/>
              <a:gd name="connsiteX1011" fmla="*/ 1657863 h 1947326"/>
              <a:gd name="connsiteY1011" fmla="*/ 1657863 h 1947326"/>
              <a:gd name="connsiteX1012" fmla="*/ 1657863 h 1947326"/>
              <a:gd name="connsiteY1012" fmla="*/ 1657863 h 1947326"/>
              <a:gd name="connsiteX1013" fmla="*/ 1657863 h 1947326"/>
              <a:gd name="connsiteY1013" fmla="*/ 1657863 h 1947326"/>
              <a:gd name="connsiteX1014" fmla="*/ 1657863 h 1947326"/>
              <a:gd name="connsiteY1014" fmla="*/ 1657863 h 1947326"/>
              <a:gd name="connsiteX1015" fmla="*/ 1657863 h 1947326"/>
              <a:gd name="connsiteY1015" fmla="*/ 1657863 h 1947326"/>
              <a:gd name="connsiteX1016" fmla="*/ 1657863 h 1947326"/>
              <a:gd name="connsiteY1016" fmla="*/ 1657863 h 1947326"/>
              <a:gd name="connsiteX1017" fmla="*/ 1657863 h 1947326"/>
              <a:gd name="connsiteY1017" fmla="*/ 1657863 h 1947326"/>
              <a:gd name="connsiteX1018" fmla="*/ 1657863 h 1947326"/>
              <a:gd name="connsiteY1018" fmla="*/ 1657863 h 1947326"/>
              <a:gd name="connsiteX1019" fmla="*/ 1657863 h 1947326"/>
              <a:gd name="connsiteY1019" fmla="*/ 1657863 h 1947326"/>
              <a:gd name="connsiteX1020" fmla="*/ 1657863 h 1947326"/>
              <a:gd name="connsiteY1020" fmla="*/ 1657863 h 1947326"/>
              <a:gd name="connsiteX1021" fmla="*/ 1657863 h 1947326"/>
              <a:gd name="connsiteY1021" fmla="*/ 1657863 h 1947326"/>
              <a:gd name="connsiteX1022" fmla="*/ 1657863 h 1947326"/>
              <a:gd name="connsiteY1022" fmla="*/ 1657863 h 1947326"/>
              <a:gd name="connsiteX1023" fmla="*/ 1657863 h 1947326"/>
              <a:gd name="connsiteY1023" fmla="*/ 1657863 h 1947326"/>
              <a:gd name="connsiteX1024" fmla="*/ 1657863 h 1947326"/>
              <a:gd name="connsiteY1024" fmla="*/ 1657863 h 1947326"/>
              <a:gd name="connsiteX1025" fmla="*/ 1657863 h 1947326"/>
              <a:gd name="connsiteY1025" fmla="*/ 1657863 h 1947326"/>
              <a:gd name="connsiteX1026" fmla="*/ 1657863 h 1947326"/>
              <a:gd name="connsiteY1026" fmla="*/ 1657863 h 1947326"/>
              <a:gd name="connsiteX1027" fmla="*/ 1657863 h 1947326"/>
              <a:gd name="connsiteY1027" fmla="*/ 1657863 h 1947326"/>
              <a:gd name="connsiteX1028" fmla="*/ 1657863 h 1947326"/>
              <a:gd name="connsiteY1028" fmla="*/ 1657863 h 1947326"/>
              <a:gd name="connsiteX1029" fmla="*/ 1657863 h 1947326"/>
              <a:gd name="connsiteY1029" fmla="*/ 1657863 h 1947326"/>
              <a:gd name="connsiteX1030" fmla="*/ 1657863 h 1947326"/>
              <a:gd name="connsiteY1030" fmla="*/ 1657863 h 1947326"/>
              <a:gd name="connsiteX1031" fmla="*/ 1657863 h 1947326"/>
              <a:gd name="connsiteY1031" fmla="*/ 1657863 h 1947326"/>
              <a:gd name="connsiteX1032" fmla="*/ 1657863 h 1947326"/>
              <a:gd name="connsiteY1032" fmla="*/ 1657863 h 1947326"/>
              <a:gd name="connsiteX1033" fmla="*/ 1657863 h 1947326"/>
              <a:gd name="connsiteY1033" fmla="*/ 1657863 h 1947326"/>
              <a:gd name="connsiteX1034" fmla="*/ 1657863 h 1947326"/>
              <a:gd name="connsiteY1034" fmla="*/ 1657863 h 1947326"/>
              <a:gd name="connsiteX1035" fmla="*/ 1657863 h 1947326"/>
              <a:gd name="connsiteY1035" fmla="*/ 1657863 h 1947326"/>
              <a:gd name="connsiteX1036" fmla="*/ 1657863 h 1947326"/>
              <a:gd name="connsiteY1036" fmla="*/ 1657863 h 1947326"/>
              <a:gd name="connsiteX1037" fmla="*/ 1657863 h 1947326"/>
              <a:gd name="connsiteY1037" fmla="*/ 1657863 h 1947326"/>
              <a:gd name="connsiteX1038" fmla="*/ 1657863 h 1947326"/>
              <a:gd name="connsiteY1038" fmla="*/ 1657863 h 1947326"/>
              <a:gd name="connsiteX1039" fmla="*/ 1657863 h 1947326"/>
              <a:gd name="connsiteY1039" fmla="*/ 1657863 h 1947326"/>
              <a:gd name="connsiteX1040" fmla="*/ 1657863 h 1947326"/>
              <a:gd name="connsiteY1040" fmla="*/ 1657863 h 1947326"/>
              <a:gd name="connsiteX1041" fmla="*/ 1657863 h 1947326"/>
              <a:gd name="connsiteY1041" fmla="*/ 1657863 h 1947326"/>
              <a:gd name="connsiteX1042" fmla="*/ 1657863 h 1947326"/>
              <a:gd name="connsiteY1042" fmla="*/ 1657863 h 1947326"/>
              <a:gd name="connsiteX1043" fmla="*/ 1657863 h 1947326"/>
              <a:gd name="connsiteY1043" fmla="*/ 1657863 h 1947326"/>
              <a:gd name="connsiteX1044" fmla="*/ 1657863 h 1947326"/>
              <a:gd name="connsiteY1044" fmla="*/ 1657863 h 1947326"/>
              <a:gd name="connsiteX1045" fmla="*/ 1657863 h 1947326"/>
              <a:gd name="connsiteY1045" fmla="*/ 1657863 h 1947326"/>
              <a:gd name="connsiteX1046" fmla="*/ 1657863 h 1947326"/>
              <a:gd name="connsiteY1046" fmla="*/ 1657863 h 1947326"/>
              <a:gd name="connsiteX1047" fmla="*/ 1657863 h 1947326"/>
              <a:gd name="connsiteY1047" fmla="*/ 1657863 h 1947326"/>
              <a:gd name="connsiteX1048" fmla="*/ 1657863 h 1947326"/>
              <a:gd name="connsiteY1048" fmla="*/ 1657863 h 1947326"/>
              <a:gd name="connsiteX1049" fmla="*/ 1657863 h 1947326"/>
              <a:gd name="connsiteY1049" fmla="*/ 1657863 h 1947326"/>
              <a:gd name="connsiteX1050" fmla="*/ 1657863 h 1947326"/>
              <a:gd name="connsiteY1050" fmla="*/ 1657863 h 1947326"/>
              <a:gd name="connsiteX1051" fmla="*/ 1657863 h 1947326"/>
              <a:gd name="connsiteY1051" fmla="*/ 1657863 h 1947326"/>
              <a:gd name="connsiteX1052" fmla="*/ 1657863 h 1947326"/>
              <a:gd name="connsiteY1052" fmla="*/ 1657863 h 1947326"/>
              <a:gd name="connsiteX1053" fmla="*/ 1657863 h 1947326"/>
              <a:gd name="connsiteY1053" fmla="*/ 1657863 h 1947326"/>
              <a:gd name="connsiteX1054" fmla="*/ 1657863 h 1947326"/>
              <a:gd name="connsiteY1054" fmla="*/ 1657863 h 1947326"/>
              <a:gd name="connsiteX1055" fmla="*/ 1657863 h 1947326"/>
              <a:gd name="connsiteY1055" fmla="*/ 1657863 h 1947326"/>
              <a:gd name="connsiteX1056" fmla="*/ 1657863 h 1947326"/>
              <a:gd name="connsiteY1056" fmla="*/ 1657863 h 1947326"/>
              <a:gd name="connsiteX1057" fmla="*/ 1657863 h 1947326"/>
              <a:gd name="connsiteY1057" fmla="*/ 1657863 h 1947326"/>
              <a:gd name="connsiteX1058" fmla="*/ 1657863 h 1947326"/>
              <a:gd name="connsiteY1058" fmla="*/ 1657863 h 1947326"/>
              <a:gd name="connsiteX1059" fmla="*/ 1657863 h 1947326"/>
              <a:gd name="connsiteY1059" fmla="*/ 1657863 h 1947326"/>
              <a:gd name="connsiteX1060" fmla="*/ 1657863 h 1947326"/>
              <a:gd name="connsiteY1060" fmla="*/ 1657863 h 1947326"/>
              <a:gd name="connsiteX1061" fmla="*/ 1657863 h 1947326"/>
              <a:gd name="connsiteY1061" fmla="*/ 1657863 h 1947326"/>
              <a:gd name="connsiteX1062" fmla="*/ 1657863 h 1947326"/>
              <a:gd name="connsiteY1062" fmla="*/ 1657863 h 1947326"/>
              <a:gd name="connsiteX1063" fmla="*/ 1657863 h 1947326"/>
              <a:gd name="connsiteY1063" fmla="*/ 1657863 h 1947326"/>
              <a:gd name="connsiteX1064" fmla="*/ 1657863 h 1947326"/>
              <a:gd name="connsiteY1064" fmla="*/ 1657863 h 1947326"/>
              <a:gd name="connsiteX1065" fmla="*/ 1657863 h 1947326"/>
              <a:gd name="connsiteY1065" fmla="*/ 1657863 h 1947326"/>
              <a:gd name="connsiteX1066" fmla="*/ 1657863 h 1947326"/>
              <a:gd name="connsiteY1066" fmla="*/ 1657863 h 1947326"/>
              <a:gd name="connsiteX1067" fmla="*/ 1657863 h 1947326"/>
              <a:gd name="connsiteY1067" fmla="*/ 1657863 h 1947326"/>
              <a:gd name="connsiteX1068" fmla="*/ 1657863 h 1947326"/>
              <a:gd name="connsiteY1068" fmla="*/ 1657863 h 1947326"/>
              <a:gd name="connsiteX1069" fmla="*/ 1657863 h 1947326"/>
              <a:gd name="connsiteY1069" fmla="*/ 1657863 h 1947326"/>
              <a:gd name="connsiteX1070" fmla="*/ 1657863 h 1947326"/>
              <a:gd name="connsiteY1070" fmla="*/ 1657863 h 1947326"/>
              <a:gd name="connsiteX1071" fmla="*/ 1657863 h 1947326"/>
              <a:gd name="connsiteY1071" fmla="*/ 1657863 h 1947326"/>
              <a:gd name="connsiteX1072" fmla="*/ 1657863 h 1947326"/>
              <a:gd name="connsiteY1072" fmla="*/ 1657863 h 1947326"/>
              <a:gd name="connsiteX1073" fmla="*/ 1657863 h 1947326"/>
              <a:gd name="connsiteY1073" fmla="*/ 1657863 h 1947326"/>
              <a:gd name="connsiteX1074" fmla="*/ 1657863 h 1947326"/>
              <a:gd name="connsiteY1074" fmla="*/ 1657863 h 1947326"/>
              <a:gd name="connsiteX1075" fmla="*/ 1657863 h 1947326"/>
              <a:gd name="connsiteY1075" fmla="*/ 1657863 h 1947326"/>
              <a:gd name="connsiteX1076" fmla="*/ 1657863 h 1947326"/>
              <a:gd name="connsiteY1076" fmla="*/ 1657863 h 1947326"/>
              <a:gd name="connsiteX1077" fmla="*/ 1657863 h 1947326"/>
              <a:gd name="connsiteY1077" fmla="*/ 1657863 h 1947326"/>
              <a:gd name="connsiteX1078" fmla="*/ 1657863 h 1947326"/>
              <a:gd name="connsiteY1078" fmla="*/ 1657863 h 1947326"/>
              <a:gd name="connsiteX1079" fmla="*/ 1657863 h 1947326"/>
              <a:gd name="connsiteY1079" fmla="*/ 1657863 h 1947326"/>
              <a:gd name="connsiteX1080" fmla="*/ 1657863 h 1947326"/>
              <a:gd name="connsiteY1080" fmla="*/ 1657863 h 1947326"/>
              <a:gd name="connsiteX1081" fmla="*/ 1657863 h 1947326"/>
              <a:gd name="connsiteY1081" fmla="*/ 1657863 h 1947326"/>
              <a:gd name="connsiteX1082" fmla="*/ 1657863 h 1947326"/>
              <a:gd name="connsiteY1082" fmla="*/ 1657863 h 1947326"/>
              <a:gd name="connsiteX1083" fmla="*/ 1657863 h 1947326"/>
              <a:gd name="connsiteY1083" fmla="*/ 1657863 h 1947326"/>
              <a:gd name="connsiteX1084" fmla="*/ 1657863 h 1947326"/>
              <a:gd name="connsiteY1084" fmla="*/ 1657863 h 1947326"/>
              <a:gd name="connsiteX1085" fmla="*/ 1657863 h 1947326"/>
              <a:gd name="connsiteY1085" fmla="*/ 1657863 h 1947326"/>
              <a:gd name="connsiteX1086" fmla="*/ 1657863 h 1947326"/>
              <a:gd name="connsiteY1086" fmla="*/ 1657863 h 1947326"/>
              <a:gd name="connsiteX1087" fmla="*/ 1657863 h 1947326"/>
              <a:gd name="connsiteY1087" fmla="*/ 1657863 h 1947326"/>
              <a:gd name="connsiteX1088" fmla="*/ 1657863 h 1947326"/>
              <a:gd name="connsiteY1088" fmla="*/ 1657863 h 1947326"/>
              <a:gd name="connsiteX1089" fmla="*/ 1657863 h 1947326"/>
              <a:gd name="connsiteY1089" fmla="*/ 1657863 h 1947326"/>
              <a:gd name="connsiteX1090" fmla="*/ 1657863 h 1947326"/>
              <a:gd name="connsiteY1090" fmla="*/ 1657863 h 1947326"/>
              <a:gd name="connsiteX1091" fmla="*/ 1657863 h 1947326"/>
              <a:gd name="connsiteY1091" fmla="*/ 1657863 h 1947326"/>
              <a:gd name="connsiteX1092" fmla="*/ 1657863 h 1947326"/>
              <a:gd name="connsiteY1092" fmla="*/ 1657863 h 1947326"/>
              <a:gd name="connsiteX1093" fmla="*/ 1657863 h 1947326"/>
              <a:gd name="connsiteY1093" fmla="*/ 1657863 h 1947326"/>
              <a:gd name="connsiteX1094" fmla="*/ 1657863 h 1947326"/>
              <a:gd name="connsiteY1094" fmla="*/ 1657863 h 1947326"/>
              <a:gd name="connsiteX1095" fmla="*/ 1657863 h 1947326"/>
              <a:gd name="connsiteY1095" fmla="*/ 1657863 h 1947326"/>
              <a:gd name="connsiteX1096" fmla="*/ 1657863 h 1947326"/>
              <a:gd name="connsiteY1096" fmla="*/ 1657863 h 1947326"/>
              <a:gd name="connsiteX1097" fmla="*/ 1657863 h 1947326"/>
              <a:gd name="connsiteY1097" fmla="*/ 1657863 h 1947326"/>
              <a:gd name="connsiteX1098" fmla="*/ 1657863 h 1947326"/>
              <a:gd name="connsiteY1098" fmla="*/ 1657863 h 1947326"/>
              <a:gd name="connsiteX1099" fmla="*/ 1657863 h 1947326"/>
              <a:gd name="connsiteY1099" fmla="*/ 1657863 h 1947326"/>
              <a:gd name="connsiteX1100" fmla="*/ 1657863 h 1947326"/>
              <a:gd name="connsiteY1100" fmla="*/ 1657863 h 1947326"/>
              <a:gd name="connsiteX1101" fmla="*/ 1657863 h 1947326"/>
              <a:gd name="connsiteY1101" fmla="*/ 1657863 h 1947326"/>
              <a:gd name="connsiteX1102" fmla="*/ 1657863 h 1947326"/>
              <a:gd name="connsiteY1102" fmla="*/ 1657863 h 1947326"/>
              <a:gd name="connsiteX1103" fmla="*/ 1657863 h 1947326"/>
              <a:gd name="connsiteY1103" fmla="*/ 1657863 h 1947326"/>
              <a:gd name="connsiteX1104" fmla="*/ 1657863 h 1947326"/>
              <a:gd name="connsiteY1104" fmla="*/ 1657863 h 1947326"/>
              <a:gd name="connsiteX1105" fmla="*/ 1657863 h 1947326"/>
              <a:gd name="connsiteY1105" fmla="*/ 1657863 h 1947326"/>
              <a:gd name="connsiteX1106" fmla="*/ 1657863 h 1947326"/>
              <a:gd name="connsiteY1106" fmla="*/ 1657863 h 1947326"/>
              <a:gd name="connsiteX1107" fmla="*/ 1657863 h 1947326"/>
              <a:gd name="connsiteY1107" fmla="*/ 1657863 h 1947326"/>
              <a:gd name="connsiteX1108" fmla="*/ 1657863 h 1947326"/>
              <a:gd name="connsiteY1108" fmla="*/ 1657863 h 1947326"/>
              <a:gd name="connsiteX1109" fmla="*/ 1657863 h 1947326"/>
              <a:gd name="connsiteY1109" fmla="*/ 1657863 h 1947326"/>
              <a:gd name="connsiteX1110" fmla="*/ 1657863 h 1947326"/>
              <a:gd name="connsiteY1110" fmla="*/ 1657863 h 1947326"/>
              <a:gd name="connsiteX1111" fmla="*/ 1657863 h 1947326"/>
              <a:gd name="connsiteY1111" fmla="*/ 1657863 h 1947326"/>
              <a:gd name="connsiteX1112" fmla="*/ 1657863 h 1947326"/>
              <a:gd name="connsiteY1112" fmla="*/ 1657863 h 1947326"/>
              <a:gd name="connsiteX1113" fmla="*/ 1657863 h 1947326"/>
              <a:gd name="connsiteY1113" fmla="*/ 1657863 h 1947326"/>
              <a:gd name="connsiteX1114" fmla="*/ 1657863 h 1947326"/>
              <a:gd name="connsiteY1114" fmla="*/ 1657863 h 1947326"/>
              <a:gd name="connsiteX1115" fmla="*/ 1657863 h 1947326"/>
              <a:gd name="connsiteY1115" fmla="*/ 1657863 h 1947326"/>
              <a:gd name="connsiteX1116" fmla="*/ 1657863 h 1947326"/>
              <a:gd name="connsiteY1116" fmla="*/ 1657863 h 1947326"/>
              <a:gd name="connsiteX1117" fmla="*/ 1657863 h 1947326"/>
              <a:gd name="connsiteY1117" fmla="*/ 1657863 h 1947326"/>
              <a:gd name="connsiteX1118" fmla="*/ 1657863 h 1947326"/>
              <a:gd name="connsiteY1118" fmla="*/ 1657863 h 1947326"/>
              <a:gd name="connsiteX1119" fmla="*/ 1657863 h 1947326"/>
              <a:gd name="connsiteY1119" fmla="*/ 1657863 h 1947326"/>
              <a:gd name="connsiteX1120" fmla="*/ 1657863 h 1947326"/>
              <a:gd name="connsiteY1120" fmla="*/ 1657863 h 1947326"/>
              <a:gd name="connsiteX1121" fmla="*/ 1657863 h 1947326"/>
              <a:gd name="connsiteY1121" fmla="*/ 1657863 h 1947326"/>
              <a:gd name="connsiteX1122" fmla="*/ 1657863 h 1947326"/>
              <a:gd name="connsiteY1122" fmla="*/ 1657863 h 1947326"/>
              <a:gd name="connsiteX1123" fmla="*/ 1657863 h 1947326"/>
              <a:gd name="connsiteY1123" fmla="*/ 1657863 h 1947326"/>
              <a:gd name="connsiteX1124" fmla="*/ 1657863 h 1947326"/>
              <a:gd name="connsiteY1124" fmla="*/ 1657863 h 1947326"/>
              <a:gd name="connsiteX1125" fmla="*/ 1657863 h 1947326"/>
              <a:gd name="connsiteY1125" fmla="*/ 1657863 h 1947326"/>
              <a:gd name="connsiteX1126" fmla="*/ 1657863 h 1947326"/>
              <a:gd name="connsiteY1126" fmla="*/ 1657863 h 1947326"/>
              <a:gd name="connsiteX1127" fmla="*/ 1657863 h 1947326"/>
              <a:gd name="connsiteY1127" fmla="*/ 1657863 h 1947326"/>
              <a:gd name="connsiteX1128" fmla="*/ 1657863 h 1947326"/>
              <a:gd name="connsiteY1128" fmla="*/ 1657863 h 1947326"/>
              <a:gd name="connsiteX1129" fmla="*/ 1657863 h 1947326"/>
              <a:gd name="connsiteY1129" fmla="*/ 1657863 h 1947326"/>
              <a:gd name="connsiteX1130" fmla="*/ 1657863 h 1947326"/>
              <a:gd name="connsiteY1130" fmla="*/ 1657863 h 1947326"/>
              <a:gd name="connsiteX1131" fmla="*/ 1657863 h 1947326"/>
              <a:gd name="connsiteY1131" fmla="*/ 1657863 h 1947326"/>
              <a:gd name="connsiteX1132" fmla="*/ 1657863 h 1947326"/>
              <a:gd name="connsiteY1132" fmla="*/ 1657863 h 1947326"/>
              <a:gd name="connsiteX1133" fmla="*/ 1657863 h 1947326"/>
              <a:gd name="connsiteY1133" fmla="*/ 1657863 h 1947326"/>
              <a:gd name="connsiteX1134" fmla="*/ 1657863 h 1947326"/>
              <a:gd name="connsiteY1134" fmla="*/ 1657863 h 1947326"/>
              <a:gd name="connsiteX1135" fmla="*/ 1657863 h 1947326"/>
              <a:gd name="connsiteY1135" fmla="*/ 1657863 h 1947326"/>
              <a:gd name="connsiteX1136" fmla="*/ 1657863 h 1947326"/>
              <a:gd name="connsiteY1136" fmla="*/ 1657863 h 1947326"/>
              <a:gd name="connsiteX1137" fmla="*/ 1657863 h 1947326"/>
              <a:gd name="connsiteY1137" fmla="*/ 1657863 h 1947326"/>
              <a:gd name="connsiteX1138" fmla="*/ 1657863 h 1947326"/>
              <a:gd name="connsiteY1138" fmla="*/ 1657863 h 1947326"/>
              <a:gd name="connsiteX1139" fmla="*/ 1657863 h 1947326"/>
              <a:gd name="connsiteY1139" fmla="*/ 1657863 h 1947326"/>
              <a:gd name="connsiteX1140" fmla="*/ 1657863 h 1947326"/>
              <a:gd name="connsiteY1140" fmla="*/ 1657863 h 1947326"/>
              <a:gd name="connsiteX1141" fmla="*/ 1657863 h 1947326"/>
              <a:gd name="connsiteY1141" fmla="*/ 1657863 h 1947326"/>
              <a:gd name="connsiteX1142" fmla="*/ 1657863 h 1947326"/>
              <a:gd name="connsiteY1142" fmla="*/ 1657863 h 1947326"/>
              <a:gd name="connsiteX1143" fmla="*/ 1657863 h 1947326"/>
              <a:gd name="connsiteY1143" fmla="*/ 1657863 h 1947326"/>
              <a:gd name="connsiteX1144" fmla="*/ 1657863 h 1947326"/>
              <a:gd name="connsiteY1144" fmla="*/ 1657863 h 1947326"/>
              <a:gd name="connsiteX1145" fmla="*/ 1657863 h 1947326"/>
              <a:gd name="connsiteY1145" fmla="*/ 1657863 h 1947326"/>
              <a:gd name="connsiteX1146" fmla="*/ 1657863 h 1947326"/>
              <a:gd name="connsiteY1146" fmla="*/ 1657863 h 1947326"/>
              <a:gd name="connsiteX1147" fmla="*/ 1657863 h 1947326"/>
              <a:gd name="connsiteY1147" fmla="*/ 1657863 h 1947326"/>
              <a:gd name="connsiteX1148" fmla="*/ 1657863 h 1947326"/>
              <a:gd name="connsiteY1148" fmla="*/ 1657863 h 1947326"/>
              <a:gd name="connsiteX1149" fmla="*/ 1657863 h 1947326"/>
              <a:gd name="connsiteY1149" fmla="*/ 1657863 h 1947326"/>
              <a:gd name="connsiteX1150" fmla="*/ 1657863 h 1947326"/>
              <a:gd name="connsiteY1150" fmla="*/ 1657863 h 1947326"/>
              <a:gd name="connsiteX1151" fmla="*/ 1657863 h 1947326"/>
              <a:gd name="connsiteY1151" fmla="*/ 1657863 h 1947326"/>
              <a:gd name="connsiteX1152" fmla="*/ 1657863 h 1947326"/>
              <a:gd name="connsiteY1152" fmla="*/ 1657863 h 1947326"/>
              <a:gd name="connsiteX1153" fmla="*/ 1657863 h 1947326"/>
              <a:gd name="connsiteY1153" fmla="*/ 1657863 h 1947326"/>
              <a:gd name="connsiteX1154" fmla="*/ 1657863 h 1947326"/>
              <a:gd name="connsiteY1154" fmla="*/ 1657863 h 1947326"/>
              <a:gd name="connsiteX1155" fmla="*/ 1657863 h 1947326"/>
              <a:gd name="connsiteY1155" fmla="*/ 1657863 h 1947326"/>
              <a:gd name="connsiteX1156" fmla="*/ 1657863 h 1947326"/>
              <a:gd name="connsiteY1156" fmla="*/ 1657863 h 1947326"/>
              <a:gd name="connsiteX1157" fmla="*/ 1657863 h 1947326"/>
              <a:gd name="connsiteY1157" fmla="*/ 1657863 h 1947326"/>
              <a:gd name="connsiteX1158" fmla="*/ 1657863 h 1947326"/>
              <a:gd name="connsiteY1158" fmla="*/ 1657863 h 1947326"/>
              <a:gd name="connsiteX1159" fmla="*/ 1657863 h 1947326"/>
              <a:gd name="connsiteY1159" fmla="*/ 1657863 h 1947326"/>
              <a:gd name="connsiteX1160" fmla="*/ 1657863 h 1947326"/>
              <a:gd name="connsiteY1160" fmla="*/ 1657863 h 1947326"/>
              <a:gd name="connsiteX1161" fmla="*/ 1657863 h 1947326"/>
              <a:gd name="connsiteY1161" fmla="*/ 1657863 h 1947326"/>
              <a:gd name="connsiteX1162" fmla="*/ 1657863 h 1947326"/>
              <a:gd name="connsiteY1162" fmla="*/ 1657863 h 1947326"/>
              <a:gd name="connsiteX1163" fmla="*/ 1657863 h 1947326"/>
              <a:gd name="connsiteY1163" fmla="*/ 1657863 h 1947326"/>
              <a:gd name="connsiteX1164" fmla="*/ 1657863 h 1947326"/>
              <a:gd name="connsiteY1164" fmla="*/ 1657863 h 1947326"/>
              <a:gd name="connsiteX1165" fmla="*/ 1657863 h 1947326"/>
              <a:gd name="connsiteY1165" fmla="*/ 1657863 h 1947326"/>
              <a:gd name="connsiteX1166" fmla="*/ 1657863 h 1947326"/>
              <a:gd name="connsiteY1166" fmla="*/ 1657863 h 1947326"/>
              <a:gd name="connsiteX1167" fmla="*/ 1657863 h 1947326"/>
              <a:gd name="connsiteY1167" fmla="*/ 1657863 h 1947326"/>
              <a:gd name="connsiteX1168" fmla="*/ 1657863 h 1947326"/>
              <a:gd name="connsiteY1168" fmla="*/ 1657863 h 1947326"/>
              <a:gd name="connsiteX1169" fmla="*/ 1657863 h 1947326"/>
              <a:gd name="connsiteY1169" fmla="*/ 1657863 h 1947326"/>
              <a:gd name="connsiteX1170" fmla="*/ 1657863 h 1947326"/>
              <a:gd name="connsiteY1170" fmla="*/ 1657863 h 1947326"/>
              <a:gd name="connsiteX1171" fmla="*/ 1657863 h 1947326"/>
              <a:gd name="connsiteY1171" fmla="*/ 1657863 h 1947326"/>
              <a:gd name="connsiteX1172" fmla="*/ 1657863 h 1947326"/>
              <a:gd name="connsiteY1172" fmla="*/ 1657863 h 1947326"/>
              <a:gd name="connsiteX1173" fmla="*/ 1657863 h 1947326"/>
              <a:gd name="connsiteY1173" fmla="*/ 1657863 h 1947326"/>
              <a:gd name="connsiteX1174" fmla="*/ 1657863 h 1947326"/>
              <a:gd name="connsiteY1174" fmla="*/ 1657863 h 1947326"/>
              <a:gd name="connsiteX1175" fmla="*/ 1657863 h 1947326"/>
              <a:gd name="connsiteY1175" fmla="*/ 1657863 h 1947326"/>
              <a:gd name="connsiteX1176" fmla="*/ 1657863 h 1947326"/>
              <a:gd name="connsiteY1176" fmla="*/ 1657863 h 1947326"/>
              <a:gd name="connsiteX1177" fmla="*/ 1657863 h 1947326"/>
              <a:gd name="connsiteY1177" fmla="*/ 1657863 h 1947326"/>
              <a:gd name="connsiteX1178" fmla="*/ 1657863 h 1947326"/>
              <a:gd name="connsiteY1178" fmla="*/ 1657863 h 1947326"/>
              <a:gd name="connsiteX1179" fmla="*/ 1657863 h 1947326"/>
              <a:gd name="connsiteY1179" fmla="*/ 1657863 h 1947326"/>
              <a:gd name="connsiteX1180" fmla="*/ 1657863 h 1947326"/>
              <a:gd name="connsiteY1180" fmla="*/ 1657863 h 1947326"/>
              <a:gd name="connsiteX1181" fmla="*/ 1657863 h 1947326"/>
              <a:gd name="connsiteY1181" fmla="*/ 1657863 h 1947326"/>
              <a:gd name="connsiteX1182" fmla="*/ 1657863 h 1947326"/>
              <a:gd name="connsiteY1182" fmla="*/ 1657863 h 1947326"/>
              <a:gd name="connsiteX1183" fmla="*/ 1657863 h 1947326"/>
              <a:gd name="connsiteY1183" fmla="*/ 1657863 h 1947326"/>
              <a:gd name="connsiteX1184" fmla="*/ 1657863 h 1947326"/>
              <a:gd name="connsiteY1184" fmla="*/ 1657863 h 1947326"/>
              <a:gd name="connsiteX1185" fmla="*/ 1657863 h 1947326"/>
              <a:gd name="connsiteY1185" fmla="*/ 1657863 h 1947326"/>
              <a:gd name="connsiteX1186" fmla="*/ 1657863 h 1947326"/>
              <a:gd name="connsiteY1186" fmla="*/ 1657863 h 1947326"/>
              <a:gd name="connsiteX1187" fmla="*/ 1657863 h 1947326"/>
              <a:gd name="connsiteY1187" fmla="*/ 1657863 h 1947326"/>
              <a:gd name="connsiteX1188" fmla="*/ 1657863 h 1947326"/>
              <a:gd name="connsiteY1188" fmla="*/ 1657863 h 1947326"/>
              <a:gd name="connsiteX1189" fmla="*/ 1657863 h 1947326"/>
              <a:gd name="connsiteY1189" fmla="*/ 1657863 h 1947326"/>
              <a:gd name="connsiteX1190" fmla="*/ 1657863 h 1947326"/>
              <a:gd name="connsiteY1190" fmla="*/ 1657863 h 1947326"/>
              <a:gd name="connsiteX1191" fmla="*/ 1657863 h 1947326"/>
              <a:gd name="connsiteY1191" fmla="*/ 1657863 h 1947326"/>
              <a:gd name="connsiteX1192" fmla="*/ 1657863 h 1947326"/>
              <a:gd name="connsiteY1192" fmla="*/ 1657863 h 1947326"/>
              <a:gd name="connsiteX1193" fmla="*/ 1657863 h 1947326"/>
              <a:gd name="connsiteY1193" fmla="*/ 1657863 h 1947326"/>
              <a:gd name="connsiteX1194" fmla="*/ 1657863 h 1947326"/>
              <a:gd name="connsiteY1194" fmla="*/ 1657863 h 1947326"/>
              <a:gd name="connsiteX1195" fmla="*/ 1657863 h 1947326"/>
              <a:gd name="connsiteY1195" fmla="*/ 1657863 h 1947326"/>
              <a:gd name="connsiteX1196" fmla="*/ 1657863 h 1947326"/>
              <a:gd name="connsiteY1196" fmla="*/ 1657863 h 1947326"/>
              <a:gd name="connsiteX1197" fmla="*/ 1657863 h 1947326"/>
              <a:gd name="connsiteY1197" fmla="*/ 1657863 h 1947326"/>
              <a:gd name="connsiteX1198" fmla="*/ 1657863 h 1947326"/>
              <a:gd name="connsiteY1198" fmla="*/ 1657863 h 1947326"/>
              <a:gd name="connsiteX1199" fmla="*/ 1657863 h 1947326"/>
              <a:gd name="connsiteY1199" fmla="*/ 1657863 h 1947326"/>
              <a:gd name="connsiteX1200" fmla="*/ 1657863 h 1947326"/>
              <a:gd name="connsiteY1200" fmla="*/ 1657863 h 1947326"/>
              <a:gd name="connsiteX1201" fmla="*/ 1657863 h 1947326"/>
              <a:gd name="connsiteY1201" fmla="*/ 1657863 h 1947326"/>
              <a:gd name="connsiteX1202" fmla="*/ 1657863 h 1947326"/>
              <a:gd name="connsiteY1202" fmla="*/ 1657863 h 1947326"/>
              <a:gd name="connsiteX1203" fmla="*/ 1657863 h 1947326"/>
              <a:gd name="connsiteY1203" fmla="*/ 1657863 h 1947326"/>
              <a:gd name="connsiteX1204" fmla="*/ 1657863 h 1947326"/>
              <a:gd name="connsiteY1204" fmla="*/ 1657863 h 1947326"/>
              <a:gd name="connsiteX1205" fmla="*/ 1657863 h 1947326"/>
              <a:gd name="connsiteY1205" fmla="*/ 1657863 h 1947326"/>
              <a:gd name="connsiteX1206" fmla="*/ 1657863 h 1947326"/>
              <a:gd name="connsiteY1206" fmla="*/ 1657863 h 1947326"/>
              <a:gd name="connsiteX1207" fmla="*/ 1657863 h 1947326"/>
              <a:gd name="connsiteY1207" fmla="*/ 1657863 h 1947326"/>
              <a:gd name="connsiteX1208" fmla="*/ 1657863 h 1947326"/>
              <a:gd name="connsiteY1208" fmla="*/ 1657863 h 1947326"/>
              <a:gd name="connsiteX1209" fmla="*/ 1657863 h 1947326"/>
              <a:gd name="connsiteY1209" fmla="*/ 1657863 h 1947326"/>
              <a:gd name="connsiteX1210" fmla="*/ 1657863 h 1947326"/>
              <a:gd name="connsiteY1210" fmla="*/ 1657863 h 1947326"/>
              <a:gd name="connsiteX1211" fmla="*/ 1657863 h 1947326"/>
              <a:gd name="connsiteY1211" fmla="*/ 1657863 h 1947326"/>
              <a:gd name="connsiteX1212" fmla="*/ 1657863 h 1947326"/>
              <a:gd name="connsiteY1212" fmla="*/ 1657863 h 1947326"/>
              <a:gd name="connsiteX1213" fmla="*/ 1657863 h 1947326"/>
              <a:gd name="connsiteY1213" fmla="*/ 1657863 h 1947326"/>
              <a:gd name="connsiteX1214" fmla="*/ 1657863 h 1947326"/>
              <a:gd name="connsiteY1214" fmla="*/ 1657863 h 1947326"/>
              <a:gd name="connsiteX1215" fmla="*/ 1657863 h 1947326"/>
              <a:gd name="connsiteY1215" fmla="*/ 1657863 h 1947326"/>
              <a:gd name="connsiteX1216" fmla="*/ 1657863 h 1947326"/>
              <a:gd name="connsiteY1216" fmla="*/ 1657863 h 1947326"/>
              <a:gd name="connsiteX1217" fmla="*/ 1657863 h 1947326"/>
              <a:gd name="connsiteY1217" fmla="*/ 1657863 h 1947326"/>
              <a:gd name="connsiteX1218" fmla="*/ 1657863 h 1947326"/>
              <a:gd name="connsiteY1218" fmla="*/ 1657863 h 1947326"/>
              <a:gd name="connsiteX1219" fmla="*/ 1657863 h 1947326"/>
              <a:gd name="connsiteY1219" fmla="*/ 1657863 h 1947326"/>
              <a:gd name="connsiteX1220" fmla="*/ 1657863 h 1947326"/>
              <a:gd name="connsiteY1220" fmla="*/ 1657863 h 1947326"/>
              <a:gd name="connsiteX1221" fmla="*/ 1657863 h 1947326"/>
              <a:gd name="connsiteY1221" fmla="*/ 1657863 h 1947326"/>
              <a:gd name="connsiteX1222" fmla="*/ 1657863 h 1947326"/>
              <a:gd name="connsiteY1222" fmla="*/ 1657863 h 1947326"/>
              <a:gd name="connsiteX1223" fmla="*/ 1657863 h 1947326"/>
              <a:gd name="connsiteY1223" fmla="*/ 1657863 h 1947326"/>
              <a:gd name="connsiteX1224" fmla="*/ 1657863 h 1947326"/>
              <a:gd name="connsiteY1224" fmla="*/ 1657863 h 1947326"/>
              <a:gd name="connsiteX1225" fmla="*/ 1657863 h 1947326"/>
              <a:gd name="connsiteY1225" fmla="*/ 1657863 h 1947326"/>
              <a:gd name="connsiteX1226" fmla="*/ 1657863 h 1947326"/>
              <a:gd name="connsiteY1226" fmla="*/ 1657863 h 1947326"/>
              <a:gd name="connsiteX1227" fmla="*/ 1657863 h 1947326"/>
              <a:gd name="connsiteY1227" fmla="*/ 1657863 h 1947326"/>
              <a:gd name="connsiteX1228" fmla="*/ 1657863 h 1947326"/>
              <a:gd name="connsiteY1228" fmla="*/ 1657863 h 1947326"/>
              <a:gd name="connsiteX1229" fmla="*/ 1657863 h 1947326"/>
              <a:gd name="connsiteY1229" fmla="*/ 1657863 h 1947326"/>
              <a:gd name="connsiteX1230" fmla="*/ 1657863 h 1947326"/>
              <a:gd name="connsiteY1230" fmla="*/ 1657863 h 1947326"/>
              <a:gd name="connsiteX1231" fmla="*/ 1657863 h 1947326"/>
              <a:gd name="connsiteY1231" fmla="*/ 1657863 h 1947326"/>
              <a:gd name="connsiteX1232" fmla="*/ 1657863 h 1947326"/>
              <a:gd name="connsiteY1232" fmla="*/ 1657863 h 1947326"/>
              <a:gd name="connsiteX1233" fmla="*/ 1657863 h 1947326"/>
              <a:gd name="connsiteY1233" fmla="*/ 1657863 h 1947326"/>
              <a:gd name="connsiteX1234" fmla="*/ 1657863 h 1947326"/>
              <a:gd name="connsiteY1234" fmla="*/ 1657863 h 1947326"/>
              <a:gd name="connsiteX1235" fmla="*/ 1657863 h 1947326"/>
              <a:gd name="connsiteY1235" fmla="*/ 1657863 h 1947326"/>
              <a:gd name="connsiteX1236" fmla="*/ 1657863 h 1947326"/>
              <a:gd name="connsiteY1236" fmla="*/ 1657863 h 1947326"/>
              <a:gd name="connsiteX1237" fmla="*/ 1657863 h 1947326"/>
              <a:gd name="connsiteY1237" fmla="*/ 1657863 h 1947326"/>
              <a:gd name="connsiteX1238" fmla="*/ 1657863 h 1947326"/>
              <a:gd name="connsiteY1238" fmla="*/ 1657863 h 1947326"/>
              <a:gd name="connsiteX1239" fmla="*/ 1657863 h 1947326"/>
              <a:gd name="connsiteY1239" fmla="*/ 1657863 h 1947326"/>
              <a:gd name="connsiteX1240" fmla="*/ 1657863 h 1947326"/>
              <a:gd name="connsiteY1240" fmla="*/ 1657863 h 1947326"/>
              <a:gd name="connsiteX1241" fmla="*/ 1657863 h 1947326"/>
              <a:gd name="connsiteY1241" fmla="*/ 1657863 h 1947326"/>
              <a:gd name="connsiteX1242" fmla="*/ 1657863 h 1947326"/>
              <a:gd name="connsiteY1242" fmla="*/ 1657863 h 1947326"/>
              <a:gd name="connsiteX1243" fmla="*/ 1657863 h 1947326"/>
              <a:gd name="connsiteY1243" fmla="*/ 1657863 h 1947326"/>
              <a:gd name="connsiteX1244" fmla="*/ 1657863 h 1947326"/>
              <a:gd name="connsiteY1244" fmla="*/ 1657863 h 1947326"/>
              <a:gd name="connsiteX1245" fmla="*/ 1657863 h 1947326"/>
              <a:gd name="connsiteY1245" fmla="*/ 1657863 h 1947326"/>
              <a:gd name="connsiteX1246" fmla="*/ 1657863 h 1947326"/>
              <a:gd name="connsiteY1246" fmla="*/ 1657863 h 1947326"/>
              <a:gd name="connsiteX1247" fmla="*/ 1657863 h 1947326"/>
              <a:gd name="connsiteY1247" fmla="*/ 1657863 h 1947326"/>
              <a:gd name="connsiteX1248" fmla="*/ 1657863 h 1947326"/>
              <a:gd name="connsiteY1248" fmla="*/ 1657863 h 1947326"/>
              <a:gd name="connsiteX1249" fmla="*/ 1657863 h 1947326"/>
              <a:gd name="connsiteY1249" fmla="*/ 1657863 h 1947326"/>
              <a:gd name="connsiteX1250" fmla="*/ 1657863 h 1947326"/>
              <a:gd name="connsiteY1250" fmla="*/ 1657863 h 1947326"/>
              <a:gd name="connsiteX1251" fmla="*/ 1657863 h 1947326"/>
              <a:gd name="connsiteY1251" fmla="*/ 1657863 h 1947326"/>
              <a:gd name="connsiteX1252" fmla="*/ 1657863 h 1947326"/>
              <a:gd name="connsiteY1252" fmla="*/ 1657863 h 1947326"/>
              <a:gd name="connsiteX1253" fmla="*/ 1657863 h 1947326"/>
              <a:gd name="connsiteY1253" fmla="*/ 1657863 h 1947326"/>
              <a:gd name="connsiteX1254" fmla="*/ 1657863 h 1947326"/>
              <a:gd name="connsiteY1254" fmla="*/ 1657863 h 1947326"/>
              <a:gd name="connsiteX1255" fmla="*/ 1657863 h 1947326"/>
              <a:gd name="connsiteY1255" fmla="*/ 1657863 h 1947326"/>
              <a:gd name="connsiteX1256" fmla="*/ 1657863 h 1947326"/>
              <a:gd name="connsiteY1256" fmla="*/ 1657863 h 1947326"/>
              <a:gd name="connsiteX1257" fmla="*/ 1657863 h 1947326"/>
              <a:gd name="connsiteY1257" fmla="*/ 1657863 h 1947326"/>
              <a:gd name="connsiteX1258" fmla="*/ 1657863 h 1947326"/>
              <a:gd name="connsiteY1258" fmla="*/ 1657863 h 1947326"/>
              <a:gd name="connsiteX1259" fmla="*/ 1657863 h 1947326"/>
              <a:gd name="connsiteY1259" fmla="*/ 1657863 h 1947326"/>
              <a:gd name="connsiteX1260" fmla="*/ 1657863 h 1947326"/>
              <a:gd name="connsiteY1260" fmla="*/ 1657863 h 1947326"/>
              <a:gd name="connsiteX1261" fmla="*/ 1657863 h 1947326"/>
              <a:gd name="connsiteY1261" fmla="*/ 1657863 h 1947326"/>
              <a:gd name="connsiteX1262" fmla="*/ 1657863 h 1947326"/>
              <a:gd name="connsiteY1262" fmla="*/ 1657863 h 1947326"/>
              <a:gd name="connsiteX1263" fmla="*/ 1657863 h 1947326"/>
              <a:gd name="connsiteY1263" fmla="*/ 1657863 h 1947326"/>
              <a:gd name="connsiteX1264" fmla="*/ 1657863 h 1947326"/>
              <a:gd name="connsiteY1264" fmla="*/ 1657863 h 1947326"/>
              <a:gd name="connsiteX1265" fmla="*/ 1657863 h 1947326"/>
              <a:gd name="connsiteY1265" fmla="*/ 1657863 h 1947326"/>
              <a:gd name="connsiteX1266" fmla="*/ 1657863 h 1947326"/>
              <a:gd name="connsiteY1266" fmla="*/ 1657863 h 1947326"/>
              <a:gd name="connsiteX1267" fmla="*/ 1657863 h 1947326"/>
              <a:gd name="connsiteY1267" fmla="*/ 1657863 h 1947326"/>
              <a:gd name="connsiteX1268" fmla="*/ 1657863 h 1947326"/>
              <a:gd name="connsiteY1268" fmla="*/ 1657863 h 1947326"/>
              <a:gd name="connsiteX1269" fmla="*/ 1657863 h 1947326"/>
              <a:gd name="connsiteY1269" fmla="*/ 1657863 h 1947326"/>
              <a:gd name="connsiteX1270" fmla="*/ 1657863 h 1947326"/>
              <a:gd name="connsiteY1270" fmla="*/ 1657863 h 1947326"/>
              <a:gd name="connsiteX1271" fmla="*/ 1657863 h 1947326"/>
              <a:gd name="connsiteY1271" fmla="*/ 1657863 h 1947326"/>
              <a:gd name="connsiteX1272" fmla="*/ 1657863 h 1947326"/>
              <a:gd name="connsiteY1272" fmla="*/ 1657863 h 1947326"/>
              <a:gd name="connsiteX1273" fmla="*/ 1657863 h 1947326"/>
              <a:gd name="connsiteY1273" fmla="*/ 1657863 h 1947326"/>
              <a:gd name="connsiteX1274" fmla="*/ 1657863 h 1947326"/>
              <a:gd name="connsiteY1274" fmla="*/ 1657863 h 1947326"/>
              <a:gd name="connsiteX1275" fmla="*/ 1657863 h 1947326"/>
              <a:gd name="connsiteY1275" fmla="*/ 1657863 h 1947326"/>
              <a:gd name="connsiteX1276" fmla="*/ 1657863 h 1947326"/>
              <a:gd name="connsiteY1276" fmla="*/ 1657863 h 1947326"/>
              <a:gd name="connsiteX1277" fmla="*/ 1657863 h 1947326"/>
              <a:gd name="connsiteY1277" fmla="*/ 1657863 h 1947326"/>
              <a:gd name="connsiteX1278" fmla="*/ 1657863 h 1947326"/>
              <a:gd name="connsiteY1278" fmla="*/ 1657863 h 1947326"/>
              <a:gd name="connsiteX1279" fmla="*/ 1657863 h 1947326"/>
              <a:gd name="connsiteY1279" fmla="*/ 1657863 h 1947326"/>
              <a:gd name="connsiteX1280" fmla="*/ 1657863 h 1947326"/>
              <a:gd name="connsiteY1280" fmla="*/ 1657863 h 1947326"/>
              <a:gd name="connsiteX1281" fmla="*/ 1657863 h 1947326"/>
              <a:gd name="connsiteY1281" fmla="*/ 1657863 h 1947326"/>
              <a:gd name="connsiteX1282" fmla="*/ 1657863 h 1947326"/>
              <a:gd name="connsiteY1282" fmla="*/ 1657863 h 1947326"/>
              <a:gd name="connsiteX1283" fmla="*/ 1657863 h 1947326"/>
              <a:gd name="connsiteY1283" fmla="*/ 1657863 h 1947326"/>
              <a:gd name="connsiteX1284" fmla="*/ 1657863 h 1947326"/>
              <a:gd name="connsiteY1284" fmla="*/ 1657863 h 1947326"/>
              <a:gd name="connsiteX1285" fmla="*/ 1657863 h 1947326"/>
              <a:gd name="connsiteY1285" fmla="*/ 1657863 h 1947326"/>
              <a:gd name="connsiteX1286" fmla="*/ 1657863 h 1947326"/>
              <a:gd name="connsiteY1286" fmla="*/ 1657863 h 1947326"/>
              <a:gd name="connsiteX1287" fmla="*/ 1657863 h 1947326"/>
              <a:gd name="connsiteY1287" fmla="*/ 1657863 h 1947326"/>
              <a:gd name="connsiteX1288" fmla="*/ 1657863 h 1947326"/>
              <a:gd name="connsiteY1288" fmla="*/ 1657863 h 1947326"/>
              <a:gd name="connsiteX1289" fmla="*/ 1657863 h 1947326"/>
              <a:gd name="connsiteY1289" fmla="*/ 1657863 h 1947326"/>
              <a:gd name="connsiteX1290" fmla="*/ 1657863 h 1947326"/>
              <a:gd name="connsiteY1290" fmla="*/ 1657863 h 1947326"/>
              <a:gd name="connsiteX1291" fmla="*/ 1657863 h 1947326"/>
              <a:gd name="connsiteY1291" fmla="*/ 1657863 h 1947326"/>
              <a:gd name="connsiteX1292" fmla="*/ 1657863 h 1947326"/>
              <a:gd name="connsiteY1292" fmla="*/ 1657863 h 1947326"/>
              <a:gd name="connsiteX1293" fmla="*/ 1657863 h 1947326"/>
              <a:gd name="connsiteY1293" fmla="*/ 1657863 h 1947326"/>
              <a:gd name="connsiteX1294" fmla="*/ 1657863 h 1947326"/>
              <a:gd name="connsiteY1294" fmla="*/ 1657863 h 1947326"/>
              <a:gd name="connsiteX1295" fmla="*/ 1657863 h 1947326"/>
              <a:gd name="connsiteY1295" fmla="*/ 1657863 h 1947326"/>
              <a:gd name="connsiteX1296" fmla="*/ 1657863 h 1947326"/>
              <a:gd name="connsiteY1296" fmla="*/ 1657863 h 1947326"/>
              <a:gd name="connsiteX1297" fmla="*/ 1657863 h 1947326"/>
              <a:gd name="connsiteY1297" fmla="*/ 1657863 h 1947326"/>
              <a:gd name="connsiteX1298" fmla="*/ 1657863 h 1947326"/>
              <a:gd name="connsiteY1298" fmla="*/ 1657863 h 1947326"/>
              <a:gd name="connsiteX1299" fmla="*/ 1657863 h 1947326"/>
              <a:gd name="connsiteY1299" fmla="*/ 1657863 h 1947326"/>
              <a:gd name="connsiteX1300" fmla="*/ 1657863 h 1947326"/>
              <a:gd name="connsiteY1300" fmla="*/ 1657863 h 1947326"/>
              <a:gd name="connsiteX1301" fmla="*/ 1657863 h 1947326"/>
              <a:gd name="connsiteY1301" fmla="*/ 1657863 h 1947326"/>
              <a:gd name="connsiteX1302" fmla="*/ 1657863 h 1947326"/>
              <a:gd name="connsiteY1302" fmla="*/ 1657863 h 1947326"/>
              <a:gd name="connsiteX1303" fmla="*/ 1657863 h 1947326"/>
              <a:gd name="connsiteY1303" fmla="*/ 1657863 h 1947326"/>
              <a:gd name="connsiteX1304" fmla="*/ 1657863 h 1947326"/>
              <a:gd name="connsiteY1304" fmla="*/ 1657863 h 1947326"/>
              <a:gd name="connsiteX1305" fmla="*/ 1657863 h 1947326"/>
              <a:gd name="connsiteY1305" fmla="*/ 1657863 h 1947326"/>
              <a:gd name="connsiteX1306" fmla="*/ 1657863 h 1947326"/>
              <a:gd name="connsiteY1306" fmla="*/ 1657863 h 1947326"/>
              <a:gd name="connsiteX1307" fmla="*/ 1657863 h 1947326"/>
              <a:gd name="connsiteY1307" fmla="*/ 1657863 h 1947326"/>
              <a:gd name="connsiteX1308" fmla="*/ 1657863 h 1947326"/>
              <a:gd name="connsiteY1308" fmla="*/ 1657863 h 1947326"/>
              <a:gd name="connsiteX1309" fmla="*/ 1657863 h 1947326"/>
              <a:gd name="connsiteY1309" fmla="*/ 1657863 h 1947326"/>
              <a:gd name="connsiteX1310" fmla="*/ 1657863 h 1947326"/>
              <a:gd name="connsiteY1310" fmla="*/ 1657863 h 1947326"/>
              <a:gd name="connsiteX1311" fmla="*/ 1657863 h 1947326"/>
              <a:gd name="connsiteY1311" fmla="*/ 1657863 h 1947326"/>
              <a:gd name="connsiteX1312" fmla="*/ 1657863 h 1947326"/>
              <a:gd name="connsiteY1312" fmla="*/ 1657863 h 1947326"/>
              <a:gd name="connsiteX1313" fmla="*/ 1657863 h 1947326"/>
              <a:gd name="connsiteY1313" fmla="*/ 1657863 h 1947326"/>
              <a:gd name="connsiteX1314" fmla="*/ 1657863 h 1947326"/>
              <a:gd name="connsiteY1314" fmla="*/ 1657863 h 1947326"/>
              <a:gd name="connsiteX1315" fmla="*/ 1657863 h 1947326"/>
              <a:gd name="connsiteY1315" fmla="*/ 1657863 h 1947326"/>
              <a:gd name="connsiteX1316" fmla="*/ 1657863 h 1947326"/>
              <a:gd name="connsiteY1316" fmla="*/ 1657863 h 1947326"/>
              <a:gd name="connsiteX1317" fmla="*/ 1657863 h 1947326"/>
              <a:gd name="connsiteY1317" fmla="*/ 1657863 h 1947326"/>
              <a:gd name="connsiteX1318" fmla="*/ 1657863 h 1947326"/>
              <a:gd name="connsiteY1318" fmla="*/ 1657863 h 1947326"/>
              <a:gd name="connsiteX1319" fmla="*/ 1657863 h 1947326"/>
              <a:gd name="connsiteY1319" fmla="*/ 1657863 h 1947326"/>
              <a:gd name="connsiteX1320" fmla="*/ 1657863 h 1947326"/>
              <a:gd name="connsiteY1320" fmla="*/ 1657863 h 1947326"/>
              <a:gd name="connsiteX1321" fmla="*/ 1657863 h 1947326"/>
              <a:gd name="connsiteY1321" fmla="*/ 1657863 h 1947326"/>
              <a:gd name="connsiteX1322" fmla="*/ 1657863 h 1947326"/>
              <a:gd name="connsiteY1322" fmla="*/ 1657863 h 1947326"/>
              <a:gd name="connsiteX1323" fmla="*/ 1657863 h 1947326"/>
              <a:gd name="connsiteY1323" fmla="*/ 1657863 h 1947326"/>
              <a:gd name="connsiteX1324" fmla="*/ 1657863 h 1947326"/>
              <a:gd name="connsiteY1324" fmla="*/ 1657863 h 1947326"/>
              <a:gd name="connsiteX1325" fmla="*/ 1657863 h 1947326"/>
              <a:gd name="connsiteY1325" fmla="*/ 1657863 h 1947326"/>
              <a:gd name="connsiteX1326" fmla="*/ 1657863 h 1947326"/>
              <a:gd name="connsiteY1326" fmla="*/ 1657863 h 1947326"/>
              <a:gd name="connsiteX1327" fmla="*/ 1657863 h 1947326"/>
              <a:gd name="connsiteY1327" fmla="*/ 1657863 h 1947326"/>
              <a:gd name="connsiteX1328" fmla="*/ 1657863 h 1947326"/>
              <a:gd name="connsiteY1328" fmla="*/ 1657863 h 1947326"/>
              <a:gd name="connsiteX1329" fmla="*/ 1657863 h 1947326"/>
              <a:gd name="connsiteY1329" fmla="*/ 1657863 h 1947326"/>
              <a:gd name="connsiteX1330" fmla="*/ 1657863 h 1947326"/>
              <a:gd name="connsiteY1330" fmla="*/ 1657863 h 1947326"/>
              <a:gd name="connsiteX1331" fmla="*/ 1657863 h 1947326"/>
              <a:gd name="connsiteY1331" fmla="*/ 1657863 h 1947326"/>
              <a:gd name="connsiteX1332" fmla="*/ 1657863 h 1947326"/>
              <a:gd name="connsiteY1332" fmla="*/ 1657863 h 1947326"/>
              <a:gd name="connsiteX1333" fmla="*/ 1657863 h 1947326"/>
              <a:gd name="connsiteY1333" fmla="*/ 1657863 h 1947326"/>
              <a:gd name="connsiteX1334" fmla="*/ 1657863 h 1947326"/>
              <a:gd name="connsiteY1334" fmla="*/ 1657863 h 1947326"/>
              <a:gd name="connsiteX1335" fmla="*/ 1657863 h 1947326"/>
              <a:gd name="connsiteY1335" fmla="*/ 1657863 h 1947326"/>
              <a:gd name="connsiteX1336" fmla="*/ 1657863 h 1947326"/>
              <a:gd name="connsiteY1336" fmla="*/ 1657863 h 1947326"/>
              <a:gd name="connsiteX1337" fmla="*/ 1657863 h 1947326"/>
              <a:gd name="connsiteY1337" fmla="*/ 1657863 h 1947326"/>
              <a:gd name="connsiteX1338" fmla="*/ 1657863 h 1947326"/>
              <a:gd name="connsiteY1338" fmla="*/ 1657863 h 1947326"/>
              <a:gd name="connsiteX1339" fmla="*/ 1657863 h 1947326"/>
              <a:gd name="connsiteY1339" fmla="*/ 1657863 h 1947326"/>
              <a:gd name="connsiteX1340" fmla="*/ 1657863 h 1947326"/>
              <a:gd name="connsiteY1340" fmla="*/ 1657863 h 1947326"/>
              <a:gd name="connsiteX1341" fmla="*/ 1657863 h 1947326"/>
              <a:gd name="connsiteY1341" fmla="*/ 1657863 h 1947326"/>
              <a:gd name="connsiteX1342" fmla="*/ 1657863 h 1947326"/>
              <a:gd name="connsiteY1342" fmla="*/ 1657863 h 1947326"/>
              <a:gd name="connsiteX1343" fmla="*/ 1657863 h 1947326"/>
              <a:gd name="connsiteY1343" fmla="*/ 1657863 h 1947326"/>
              <a:gd name="connsiteX1344" fmla="*/ 1657863 h 1947326"/>
              <a:gd name="connsiteY1344" fmla="*/ 1657863 h 1947326"/>
              <a:gd name="connsiteX1345" fmla="*/ 1657863 h 1947326"/>
              <a:gd name="connsiteY1345" fmla="*/ 1657863 h 1947326"/>
              <a:gd name="connsiteX1346" fmla="*/ 1657863 h 1947326"/>
              <a:gd name="connsiteY1346" fmla="*/ 1657863 h 1947326"/>
              <a:gd name="connsiteX1347" fmla="*/ 1657863 h 1947326"/>
              <a:gd name="connsiteY1347" fmla="*/ 1657863 h 1947326"/>
              <a:gd name="connsiteX1348" fmla="*/ 1657863 h 1947326"/>
              <a:gd name="connsiteY1348" fmla="*/ 1657863 h 1947326"/>
              <a:gd name="connsiteX1349" fmla="*/ 1657863 h 1947326"/>
              <a:gd name="connsiteY1349" fmla="*/ 1657863 h 1947326"/>
              <a:gd name="connsiteX1350" fmla="*/ 1657863 h 1947326"/>
              <a:gd name="connsiteY1350" fmla="*/ 1657863 h 1947326"/>
              <a:gd name="connsiteX1351" fmla="*/ 1657863 h 1947326"/>
              <a:gd name="connsiteY1351" fmla="*/ 1657863 h 1947326"/>
              <a:gd name="connsiteX1352" fmla="*/ 1657863 h 1947326"/>
              <a:gd name="connsiteY1352" fmla="*/ 1657863 h 1947326"/>
              <a:gd name="connsiteX1353" fmla="*/ 1657863 h 1947326"/>
              <a:gd name="connsiteY1353" fmla="*/ 1657863 h 1947326"/>
              <a:gd name="connsiteX1354" fmla="*/ 1657863 h 1947326"/>
              <a:gd name="connsiteY1354" fmla="*/ 1657863 h 1947326"/>
              <a:gd name="connsiteX1355" fmla="*/ 1657863 h 1947326"/>
              <a:gd name="connsiteY1355" fmla="*/ 1657863 h 1947326"/>
              <a:gd name="connsiteX1356" fmla="*/ 1657863 h 1947326"/>
              <a:gd name="connsiteY1356" fmla="*/ 1657863 h 1947326"/>
              <a:gd name="connsiteX1357" fmla="*/ 1657863 h 1947326"/>
              <a:gd name="connsiteY1357" fmla="*/ 1657863 h 1947326"/>
              <a:gd name="connsiteX1358" fmla="*/ 1657863 h 1947326"/>
              <a:gd name="connsiteY1358" fmla="*/ 1657863 h 1947326"/>
              <a:gd name="connsiteX1359" fmla="*/ 1657863 h 1947326"/>
              <a:gd name="connsiteY1359" fmla="*/ 1657863 h 1947326"/>
              <a:gd name="connsiteX1360" fmla="*/ 1657863 h 1947326"/>
              <a:gd name="connsiteY1360" fmla="*/ 1657863 h 1947326"/>
              <a:gd name="connsiteX1361" fmla="*/ 1657863 h 1947326"/>
              <a:gd name="connsiteY1361" fmla="*/ 1657863 h 1947326"/>
              <a:gd name="connsiteX1362" fmla="*/ 1657863 h 1947326"/>
              <a:gd name="connsiteY1362" fmla="*/ 1657863 h 1947326"/>
              <a:gd name="connsiteX1363" fmla="*/ 1657863 h 1947326"/>
              <a:gd name="connsiteY1363" fmla="*/ 1657863 h 1947326"/>
              <a:gd name="connsiteX1364" fmla="*/ 1657863 h 1947326"/>
              <a:gd name="connsiteY1364" fmla="*/ 1657863 h 1947326"/>
              <a:gd name="connsiteX1365" fmla="*/ 1657863 h 1947326"/>
              <a:gd name="connsiteY1365" fmla="*/ 1657863 h 1947326"/>
              <a:gd name="connsiteX1366" fmla="*/ 1657863 h 1947326"/>
              <a:gd name="connsiteY1366" fmla="*/ 1657863 h 1947326"/>
              <a:gd name="connsiteX1367" fmla="*/ 1657863 h 1947326"/>
              <a:gd name="connsiteY1367" fmla="*/ 1657863 h 1947326"/>
              <a:gd name="connsiteX1368" fmla="*/ 1657863 h 1947326"/>
              <a:gd name="connsiteY1368" fmla="*/ 1657863 h 1947326"/>
              <a:gd name="connsiteX1369" fmla="*/ 1657863 h 1947326"/>
              <a:gd name="connsiteY1369" fmla="*/ 1657863 h 1947326"/>
              <a:gd name="connsiteX1370" fmla="*/ 1657863 h 1947326"/>
              <a:gd name="connsiteY1370" fmla="*/ 1657863 h 1947326"/>
              <a:gd name="connsiteX1371" fmla="*/ 1657863 h 1947326"/>
              <a:gd name="connsiteY1371" fmla="*/ 1657863 h 1947326"/>
              <a:gd name="connsiteX1372" fmla="*/ 1657863 h 1947326"/>
              <a:gd name="connsiteY1372" fmla="*/ 1657863 h 1947326"/>
              <a:gd name="connsiteX1373" fmla="*/ 1657863 h 1947326"/>
              <a:gd name="connsiteY1373" fmla="*/ 1657863 h 1947326"/>
              <a:gd name="connsiteX1374" fmla="*/ 1657863 h 1947326"/>
              <a:gd name="connsiteY1374" fmla="*/ 1657863 h 1947326"/>
              <a:gd name="connsiteX1375" fmla="*/ 1657863 h 1947326"/>
              <a:gd name="connsiteY1375" fmla="*/ 1657863 h 1947326"/>
              <a:gd name="connsiteX1376" fmla="*/ 1657863 h 1947326"/>
              <a:gd name="connsiteY1376" fmla="*/ 1657863 h 1947326"/>
              <a:gd name="connsiteX1377" fmla="*/ 1657863 h 1947326"/>
              <a:gd name="connsiteY1377" fmla="*/ 1657863 h 1947326"/>
              <a:gd name="connsiteX1378" fmla="*/ 1657863 h 1947326"/>
              <a:gd name="connsiteY1378" fmla="*/ 1657863 h 1947326"/>
              <a:gd name="connsiteX1379" fmla="*/ 1657863 h 1947326"/>
              <a:gd name="connsiteY1379" fmla="*/ 1657863 h 1947326"/>
              <a:gd name="connsiteX1380" fmla="*/ 1657863 h 1947326"/>
              <a:gd name="connsiteY1380" fmla="*/ 1657863 h 1947326"/>
              <a:gd name="connsiteX1381" fmla="*/ 1657863 h 1947326"/>
              <a:gd name="connsiteY1381" fmla="*/ 1657863 h 1947326"/>
              <a:gd name="connsiteX1382" fmla="*/ 1657863 h 1947326"/>
              <a:gd name="connsiteY1382" fmla="*/ 1657863 h 1947326"/>
              <a:gd name="connsiteX1383" fmla="*/ 1657863 h 1947326"/>
              <a:gd name="connsiteY1383" fmla="*/ 1657863 h 1947326"/>
              <a:gd name="connsiteX1384" fmla="*/ 1657863 h 1947326"/>
              <a:gd name="connsiteY1384" fmla="*/ 1657863 h 1947326"/>
              <a:gd name="connsiteX1385" fmla="*/ 1657863 h 1947326"/>
              <a:gd name="connsiteY1385" fmla="*/ 1657863 h 1947326"/>
              <a:gd name="connsiteX1386" fmla="*/ 1657863 h 1947326"/>
              <a:gd name="connsiteY1386" fmla="*/ 1657863 h 1947326"/>
              <a:gd name="connsiteX1387" fmla="*/ 1657863 h 1947326"/>
              <a:gd name="connsiteY1387" fmla="*/ 1657863 h 1947326"/>
              <a:gd name="connsiteX1388" fmla="*/ 1657863 h 1947326"/>
              <a:gd name="connsiteY1388" fmla="*/ 1657863 h 1947326"/>
              <a:gd name="connsiteX1389" fmla="*/ 1657863 h 1947326"/>
              <a:gd name="connsiteY1389" fmla="*/ 1657863 h 1947326"/>
              <a:gd name="connsiteX1390" fmla="*/ 1657863 h 1947326"/>
              <a:gd name="connsiteY1390" fmla="*/ 1657863 h 1947326"/>
              <a:gd name="connsiteX1391" fmla="*/ 1657863 h 1947326"/>
              <a:gd name="connsiteY1391" fmla="*/ 1657863 h 1947326"/>
              <a:gd name="connsiteX1392" fmla="*/ 1657863 h 1947326"/>
              <a:gd name="connsiteY1392" fmla="*/ 1657863 h 1947326"/>
              <a:gd name="connsiteX1393" fmla="*/ 1657863 h 1947326"/>
              <a:gd name="connsiteY1393" fmla="*/ 1657863 h 1947326"/>
              <a:gd name="connsiteX1394" fmla="*/ 1657863 h 1947326"/>
              <a:gd name="connsiteY1394" fmla="*/ 1657863 h 1947326"/>
              <a:gd name="connsiteX1395" fmla="*/ 1657863 h 1947326"/>
              <a:gd name="connsiteY1395" fmla="*/ 1657863 h 1947326"/>
              <a:gd name="connsiteX1396" fmla="*/ 1657863 h 1947326"/>
              <a:gd name="connsiteY1396" fmla="*/ 1657863 h 1947326"/>
              <a:gd name="connsiteX1397" fmla="*/ 1657863 h 1947326"/>
              <a:gd name="connsiteY1397" fmla="*/ 1657863 h 1947326"/>
              <a:gd name="connsiteX1398" fmla="*/ 1657863 h 1947326"/>
              <a:gd name="connsiteY1398" fmla="*/ 1657863 h 1947326"/>
              <a:gd name="connsiteX1399" fmla="*/ 1657863 h 1947326"/>
              <a:gd name="connsiteY1399" fmla="*/ 1657863 h 1947326"/>
              <a:gd name="connsiteX1400" fmla="*/ 1657863 h 1947326"/>
              <a:gd name="connsiteY1400" fmla="*/ 1657863 h 1947326"/>
              <a:gd name="connsiteX1401" fmla="*/ 1657863 h 1947326"/>
              <a:gd name="connsiteY1401" fmla="*/ 1657863 h 1947326"/>
              <a:gd name="connsiteX1402" fmla="*/ 1657863 h 1947326"/>
              <a:gd name="connsiteY1402" fmla="*/ 1657863 h 1947326"/>
              <a:gd name="connsiteX1403" fmla="*/ 1657863 h 1947326"/>
              <a:gd name="connsiteY1403" fmla="*/ 1657863 h 1947326"/>
              <a:gd name="connsiteX1404" fmla="*/ 1657863 h 1947326"/>
              <a:gd name="connsiteY1404" fmla="*/ 1657863 h 1947326"/>
              <a:gd name="connsiteX1405" fmla="*/ 1657863 h 1947326"/>
              <a:gd name="connsiteY1405" fmla="*/ 1657863 h 1947326"/>
              <a:gd name="connsiteX1406" fmla="*/ 1657863 h 1947326"/>
              <a:gd name="connsiteY1406" fmla="*/ 1657863 h 1947326"/>
              <a:gd name="connsiteX1407" fmla="*/ 1657863 h 1947326"/>
              <a:gd name="connsiteY1407" fmla="*/ 1657863 h 1947326"/>
              <a:gd name="connsiteX1408" fmla="*/ 1657863 h 1947326"/>
              <a:gd name="connsiteY1408" fmla="*/ 1657863 h 1947326"/>
              <a:gd name="connsiteX1409" fmla="*/ 1657863 h 1947326"/>
              <a:gd name="connsiteY1409" fmla="*/ 1657863 h 1947326"/>
              <a:gd name="connsiteX1410" fmla="*/ 1657863 h 1947326"/>
              <a:gd name="connsiteY1410" fmla="*/ 1657863 h 1947326"/>
              <a:gd name="connsiteX1411" fmla="*/ 1657863 h 1947326"/>
              <a:gd name="connsiteY1411" fmla="*/ 1657863 h 1947326"/>
              <a:gd name="connsiteX1412" fmla="*/ 1657863 h 1947326"/>
              <a:gd name="connsiteY1412" fmla="*/ 1657863 h 1947326"/>
              <a:gd name="connsiteX1413" fmla="*/ 1657863 h 1947326"/>
              <a:gd name="connsiteY1413" fmla="*/ 1657863 h 1947326"/>
              <a:gd name="connsiteX1414" fmla="*/ 1657863 h 1947326"/>
              <a:gd name="connsiteY1414" fmla="*/ 1657863 h 1947326"/>
              <a:gd name="connsiteX1415" fmla="*/ 1657863 h 1947326"/>
              <a:gd name="connsiteY1415" fmla="*/ 1657863 h 1947326"/>
              <a:gd name="connsiteX1416" fmla="*/ 1657863 h 1947326"/>
              <a:gd name="connsiteY1416" fmla="*/ 1657863 h 1947326"/>
              <a:gd name="connsiteX1417" fmla="*/ 1657863 h 1947326"/>
              <a:gd name="connsiteY1417" fmla="*/ 1657863 h 1947326"/>
              <a:gd name="connsiteX1418" fmla="*/ 1657863 h 1947326"/>
              <a:gd name="connsiteY1418" fmla="*/ 1657863 h 1947326"/>
              <a:gd name="connsiteX1419" fmla="*/ 1657863 h 1947326"/>
              <a:gd name="connsiteY1419" fmla="*/ 1657863 h 1947326"/>
              <a:gd name="connsiteX1420" fmla="*/ 1657863 h 1947326"/>
              <a:gd name="connsiteY1420" fmla="*/ 1657863 h 1947326"/>
              <a:gd name="connsiteX1421" fmla="*/ 1657863 h 1947326"/>
              <a:gd name="connsiteY1421" fmla="*/ 1657863 h 1947326"/>
              <a:gd name="connsiteX1422" fmla="*/ 1657863 h 1947326"/>
              <a:gd name="connsiteY1422" fmla="*/ 1657863 h 1947326"/>
              <a:gd name="connsiteX1423" fmla="*/ 1657863 h 1947326"/>
              <a:gd name="connsiteY1423" fmla="*/ 1657863 h 1947326"/>
              <a:gd name="connsiteX1424" fmla="*/ 1657863 h 1947326"/>
              <a:gd name="connsiteY1424" fmla="*/ 1657863 h 1947326"/>
              <a:gd name="connsiteX1425" fmla="*/ 1657863 h 1947326"/>
              <a:gd name="connsiteY1425" fmla="*/ 1657863 h 1947326"/>
              <a:gd name="connsiteX1426" fmla="*/ 1657863 h 1947326"/>
              <a:gd name="connsiteY1426" fmla="*/ 1657863 h 1947326"/>
              <a:gd name="connsiteX1427" fmla="*/ 1657863 h 1947326"/>
              <a:gd name="connsiteY1427" fmla="*/ 1657863 h 1947326"/>
              <a:gd name="connsiteX1428" fmla="*/ 1657863 h 1947326"/>
              <a:gd name="connsiteY1428" fmla="*/ 1657863 h 1947326"/>
              <a:gd name="connsiteX1429" fmla="*/ 1657863 h 1947326"/>
              <a:gd name="connsiteY1429" fmla="*/ 1657863 h 1947326"/>
              <a:gd name="connsiteX1430" fmla="*/ 1657863 h 1947326"/>
              <a:gd name="connsiteY1430" fmla="*/ 1657863 h 1947326"/>
              <a:gd name="connsiteX1431" fmla="*/ 1657863 h 1947326"/>
              <a:gd name="connsiteY1431" fmla="*/ 1657863 h 1947326"/>
              <a:gd name="connsiteX1432" fmla="*/ 1657863 h 1947326"/>
              <a:gd name="connsiteY1432" fmla="*/ 1657863 h 1947326"/>
              <a:gd name="connsiteX1433" fmla="*/ 1657863 h 1947326"/>
              <a:gd name="connsiteY1433" fmla="*/ 1657863 h 1947326"/>
              <a:gd name="connsiteX1434" fmla="*/ 1657863 h 1947326"/>
              <a:gd name="connsiteY1434" fmla="*/ 1657863 h 1947326"/>
              <a:gd name="connsiteX1435" fmla="*/ 1657863 h 1947326"/>
              <a:gd name="connsiteY1435" fmla="*/ 1657863 h 1947326"/>
              <a:gd name="connsiteX1436" fmla="*/ 1657863 h 1947326"/>
              <a:gd name="connsiteY1436" fmla="*/ 1657863 h 1947326"/>
              <a:gd name="connsiteX1437" fmla="*/ 1657863 h 1947326"/>
              <a:gd name="connsiteY1437" fmla="*/ 1657863 h 1947326"/>
              <a:gd name="connsiteX1438" fmla="*/ 1657863 h 1947326"/>
              <a:gd name="connsiteY1438" fmla="*/ 1657863 h 1947326"/>
              <a:gd name="connsiteX1439" fmla="*/ 1657863 h 1947326"/>
              <a:gd name="connsiteY1439" fmla="*/ 1657863 h 1947326"/>
              <a:gd name="connsiteX1440" fmla="*/ 1657863 h 1947326"/>
              <a:gd name="connsiteY1440" fmla="*/ 1657863 h 1947326"/>
              <a:gd name="connsiteX1441" fmla="*/ 1657863 h 1947326"/>
              <a:gd name="connsiteY1441" fmla="*/ 1657863 h 1947326"/>
              <a:gd name="connsiteX1442" fmla="*/ 1657863 h 1947326"/>
              <a:gd name="connsiteY1442" fmla="*/ 1657863 h 1947326"/>
              <a:gd name="connsiteX1443" fmla="*/ 1657863 h 1947326"/>
              <a:gd name="connsiteY1443" fmla="*/ 1657863 h 1947326"/>
              <a:gd name="connsiteX1444" fmla="*/ 1657863 h 1947326"/>
              <a:gd name="connsiteY1444" fmla="*/ 1657863 h 1947326"/>
              <a:gd name="connsiteX1445" fmla="*/ 1657863 h 1947326"/>
              <a:gd name="connsiteY1445" fmla="*/ 1657863 h 1947326"/>
              <a:gd name="connsiteX1446" fmla="*/ 1657863 h 1947326"/>
              <a:gd name="connsiteY1446" fmla="*/ 1657863 h 1947326"/>
              <a:gd name="connsiteX1447" fmla="*/ 1657863 h 1947326"/>
              <a:gd name="connsiteY1447" fmla="*/ 1657863 h 1947326"/>
              <a:gd name="connsiteX1448" fmla="*/ 1657863 h 1947326"/>
              <a:gd name="connsiteY1448" fmla="*/ 1657863 h 1947326"/>
              <a:gd name="connsiteX1449" fmla="*/ 1657863 h 1947326"/>
              <a:gd name="connsiteY1449" fmla="*/ 1657863 h 1947326"/>
              <a:gd name="connsiteX1450" fmla="*/ 1657863 h 1947326"/>
              <a:gd name="connsiteY1450" fmla="*/ 1657863 h 1947326"/>
              <a:gd name="connsiteX1451" fmla="*/ 1657863 h 1947326"/>
              <a:gd name="connsiteY1451" fmla="*/ 1657863 h 1947326"/>
              <a:gd name="connsiteX1452" fmla="*/ 1657863 h 1947326"/>
              <a:gd name="connsiteY1452" fmla="*/ 1657863 h 1947326"/>
              <a:gd name="connsiteX1453" fmla="*/ 1657863 h 1947326"/>
              <a:gd name="connsiteY1453" fmla="*/ 1657863 h 1947326"/>
              <a:gd name="connsiteX1454" fmla="*/ 1657863 h 1947326"/>
              <a:gd name="connsiteY1454" fmla="*/ 1657863 h 1947326"/>
              <a:gd name="connsiteX1455" fmla="*/ 1657863 h 1947326"/>
              <a:gd name="connsiteY1455" fmla="*/ 1657863 h 1947326"/>
              <a:gd name="connsiteX1456" fmla="*/ 1657863 h 1947326"/>
              <a:gd name="connsiteY1456" fmla="*/ 1657863 h 1947326"/>
              <a:gd name="connsiteX1457" fmla="*/ 1657863 h 1947326"/>
              <a:gd name="connsiteY1457" fmla="*/ 1657863 h 1947326"/>
              <a:gd name="connsiteX1458" fmla="*/ 1657863 h 1947326"/>
              <a:gd name="connsiteY1458" fmla="*/ 1657863 h 1947326"/>
              <a:gd name="connsiteX1459" fmla="*/ 1657863 h 1947326"/>
              <a:gd name="connsiteY1459" fmla="*/ 1657863 h 1947326"/>
              <a:gd name="connsiteX1460" fmla="*/ 1657863 h 1947326"/>
              <a:gd name="connsiteY1460" fmla="*/ 1657863 h 1947326"/>
              <a:gd name="connsiteX1461" fmla="*/ 1657863 h 1947326"/>
              <a:gd name="connsiteY1461" fmla="*/ 1657863 h 1947326"/>
              <a:gd name="connsiteX1462" fmla="*/ 1657863 h 1947326"/>
              <a:gd name="connsiteY1462" fmla="*/ 1657863 h 1947326"/>
              <a:gd name="connsiteX1463" fmla="*/ 1657863 h 1947326"/>
              <a:gd name="connsiteY1463" fmla="*/ 1657863 h 1947326"/>
              <a:gd name="connsiteX1464" fmla="*/ 1657863 h 1947326"/>
              <a:gd name="connsiteY1464" fmla="*/ 1657863 h 1947326"/>
              <a:gd name="connsiteX1465" fmla="*/ 1657863 h 1947326"/>
              <a:gd name="connsiteY1465" fmla="*/ 1657863 h 1947326"/>
              <a:gd name="connsiteX1466" fmla="*/ 1657863 h 1947326"/>
              <a:gd name="connsiteY1466" fmla="*/ 1657863 h 1947326"/>
              <a:gd name="connsiteX1467" fmla="*/ 1657863 h 1947326"/>
              <a:gd name="connsiteY1467" fmla="*/ 1657863 h 1947326"/>
              <a:gd name="connsiteX1468" fmla="*/ 1657863 h 1947326"/>
              <a:gd name="connsiteY1468" fmla="*/ 1657863 h 1947326"/>
              <a:gd name="connsiteX1469" fmla="*/ 1657863 h 1947326"/>
              <a:gd name="connsiteY1469" fmla="*/ 1657863 h 1947326"/>
              <a:gd name="connsiteX1470" fmla="*/ 1657863 h 1947326"/>
              <a:gd name="connsiteY1470" fmla="*/ 1657863 h 1947326"/>
              <a:gd name="connsiteX1471" fmla="*/ 1657863 h 1947326"/>
              <a:gd name="connsiteY1471" fmla="*/ 1657863 h 1947326"/>
              <a:gd name="connsiteX1472" fmla="*/ 1657863 h 1947326"/>
              <a:gd name="connsiteY1472" fmla="*/ 1657863 h 1947326"/>
              <a:gd name="connsiteX1473" fmla="*/ 1657863 h 1947326"/>
              <a:gd name="connsiteY1473" fmla="*/ 1657863 h 1947326"/>
              <a:gd name="connsiteX1474" fmla="*/ 1657863 h 1947326"/>
              <a:gd name="connsiteY1474" fmla="*/ 1657863 h 1947326"/>
              <a:gd name="connsiteX1475" fmla="*/ 1657863 h 1947326"/>
              <a:gd name="connsiteY1475" fmla="*/ 1657863 h 1947326"/>
              <a:gd name="connsiteX1476" fmla="*/ 1657863 h 1947326"/>
              <a:gd name="connsiteY1476" fmla="*/ 1657863 h 1947326"/>
              <a:gd name="connsiteX1477" fmla="*/ 1657863 h 1947326"/>
              <a:gd name="connsiteY1477" fmla="*/ 1657863 h 1947326"/>
              <a:gd name="connsiteX1478" fmla="*/ 1657863 h 1947326"/>
              <a:gd name="connsiteY1478" fmla="*/ 1657863 h 1947326"/>
              <a:gd name="connsiteX1479" fmla="*/ 1657863 h 1947326"/>
              <a:gd name="connsiteY1479" fmla="*/ 1657863 h 1947326"/>
              <a:gd name="connsiteX1480" fmla="*/ 1657863 h 1947326"/>
              <a:gd name="connsiteY1480" fmla="*/ 1657863 h 1947326"/>
              <a:gd name="connsiteX1481" fmla="*/ 1657863 h 1947326"/>
              <a:gd name="connsiteY1481" fmla="*/ 1657863 h 1947326"/>
              <a:gd name="connsiteX1482" fmla="*/ 1657863 h 1947326"/>
              <a:gd name="connsiteY1482" fmla="*/ 1657863 h 1947326"/>
              <a:gd name="connsiteX1483" fmla="*/ 1657863 h 1947326"/>
              <a:gd name="connsiteY1483" fmla="*/ 1657863 h 1947326"/>
              <a:gd name="connsiteX1484" fmla="*/ 1657863 h 1947326"/>
              <a:gd name="connsiteY1484" fmla="*/ 1657863 h 1947326"/>
              <a:gd name="connsiteX1485" fmla="*/ 1657863 h 1947326"/>
              <a:gd name="connsiteY1485" fmla="*/ 1657863 h 1947326"/>
              <a:gd name="connsiteX1486" fmla="*/ 1657863 h 1947326"/>
              <a:gd name="connsiteY1486" fmla="*/ 1657863 h 1947326"/>
              <a:gd name="connsiteX1487" fmla="*/ 1657863 h 1947326"/>
              <a:gd name="connsiteY1487" fmla="*/ 1657863 h 1947326"/>
              <a:gd name="connsiteX1488" fmla="*/ 1657863 h 1947326"/>
              <a:gd name="connsiteY1488" fmla="*/ 1657863 h 1947326"/>
              <a:gd name="connsiteX1489" fmla="*/ 1657863 h 1947326"/>
              <a:gd name="connsiteY1489" fmla="*/ 1657863 h 1947326"/>
              <a:gd name="connsiteX1490" fmla="*/ 1657863 h 1947326"/>
              <a:gd name="connsiteY1490" fmla="*/ 1657863 h 1947326"/>
              <a:gd name="connsiteX1491" fmla="*/ 1657863 h 1947326"/>
              <a:gd name="connsiteY1491" fmla="*/ 1657863 h 1947326"/>
              <a:gd name="connsiteX1492" fmla="*/ 1657863 h 1947326"/>
              <a:gd name="connsiteY1492" fmla="*/ 1657863 h 1947326"/>
              <a:gd name="connsiteX1493" fmla="*/ 1657863 h 1947326"/>
              <a:gd name="connsiteY1493" fmla="*/ 1657863 h 1947326"/>
              <a:gd name="connsiteX1494" fmla="*/ 1657863 h 1947326"/>
              <a:gd name="connsiteY1494" fmla="*/ 1657863 h 1947326"/>
              <a:gd name="connsiteX1495" fmla="*/ 1657863 h 1947326"/>
              <a:gd name="connsiteY1495" fmla="*/ 1657863 h 1947326"/>
              <a:gd name="connsiteX1496" fmla="*/ 1657863 h 1947326"/>
              <a:gd name="connsiteY1496" fmla="*/ 1657863 h 1947326"/>
              <a:gd name="connsiteX1497" fmla="*/ 1657863 h 1947326"/>
              <a:gd name="connsiteY1497" fmla="*/ 1657863 h 1947326"/>
              <a:gd name="connsiteX1498" fmla="*/ 1657863 h 1947326"/>
              <a:gd name="connsiteY1498" fmla="*/ 1657863 h 1947326"/>
              <a:gd name="connsiteX1499" fmla="*/ 1657863 h 1947326"/>
              <a:gd name="connsiteY1499" fmla="*/ 1657863 h 1947326"/>
              <a:gd name="connsiteX1500" fmla="*/ 1657863 h 1947326"/>
              <a:gd name="connsiteY1500" fmla="*/ 1657863 h 1947326"/>
              <a:gd name="connsiteX1501" fmla="*/ 1657863 h 1947326"/>
              <a:gd name="connsiteY1501" fmla="*/ 1657863 h 1947326"/>
              <a:gd name="connsiteX1502" fmla="*/ 1657863 h 1947326"/>
              <a:gd name="connsiteY1502" fmla="*/ 1657863 h 1947326"/>
              <a:gd name="connsiteX1503" fmla="*/ 1657863 h 1947326"/>
              <a:gd name="connsiteY1503" fmla="*/ 1657863 h 1947326"/>
              <a:gd name="connsiteX1504" fmla="*/ 1657863 h 1947326"/>
              <a:gd name="connsiteY1504" fmla="*/ 1657863 h 1947326"/>
              <a:gd name="connsiteX1505" fmla="*/ 1657863 h 1947326"/>
              <a:gd name="connsiteY1505" fmla="*/ 1657863 h 1947326"/>
              <a:gd name="connsiteX1506" fmla="*/ 1657863 h 1947326"/>
              <a:gd name="connsiteY1506" fmla="*/ 1657863 h 1947326"/>
              <a:gd name="connsiteX1507" fmla="*/ 1657863 h 1947326"/>
              <a:gd name="connsiteY1507" fmla="*/ 1657863 h 1947326"/>
              <a:gd name="connsiteX1508" fmla="*/ 1657863 h 1947326"/>
              <a:gd name="connsiteY1508" fmla="*/ 1657863 h 1947326"/>
              <a:gd name="connsiteX1509" fmla="*/ 1657863 h 1947326"/>
              <a:gd name="connsiteY1509" fmla="*/ 1657863 h 1947326"/>
              <a:gd name="connsiteX1510" fmla="*/ 1657863 h 1947326"/>
              <a:gd name="connsiteY1510" fmla="*/ 1657863 h 1947326"/>
              <a:gd name="connsiteX1511" fmla="*/ 1657863 h 1947326"/>
              <a:gd name="connsiteY1511" fmla="*/ 1657863 h 1947326"/>
              <a:gd name="connsiteX1512" fmla="*/ 1657863 h 1947326"/>
              <a:gd name="connsiteY1512" fmla="*/ 1657863 h 1947326"/>
              <a:gd name="connsiteX1513" fmla="*/ 1657863 h 1947326"/>
              <a:gd name="connsiteY1513" fmla="*/ 1657863 h 1947326"/>
              <a:gd name="connsiteX1514" fmla="*/ 1657863 h 1947326"/>
              <a:gd name="connsiteY1514" fmla="*/ 1657863 h 1947326"/>
              <a:gd name="connsiteX1515" fmla="*/ 1657863 h 1947326"/>
              <a:gd name="connsiteY1515" fmla="*/ 1657863 h 1947326"/>
              <a:gd name="connsiteX1516" fmla="*/ 1657863 h 1947326"/>
              <a:gd name="connsiteY1516" fmla="*/ 1657863 h 1947326"/>
              <a:gd name="connsiteX1517" fmla="*/ 1657863 h 1947326"/>
              <a:gd name="connsiteY1517" fmla="*/ 1657863 h 1947326"/>
              <a:gd name="connsiteX1518" fmla="*/ 1657863 h 1947326"/>
              <a:gd name="connsiteY1518" fmla="*/ 1657863 h 1947326"/>
              <a:gd name="connsiteX1519" fmla="*/ 1657863 h 1947326"/>
              <a:gd name="connsiteY1519" fmla="*/ 1657863 h 1947326"/>
              <a:gd name="connsiteX1520" fmla="*/ 1657863 h 1947326"/>
              <a:gd name="connsiteY1520" fmla="*/ 1657863 h 1947326"/>
              <a:gd name="connsiteX1521" fmla="*/ 1657863 h 1947326"/>
              <a:gd name="connsiteY1521" fmla="*/ 1657863 h 1947326"/>
              <a:gd name="connsiteX1522" fmla="*/ 1657863 h 1947326"/>
              <a:gd name="connsiteY1522" fmla="*/ 1657863 h 1947326"/>
              <a:gd name="connsiteX1523" fmla="*/ 1657863 h 1947326"/>
              <a:gd name="connsiteY1523" fmla="*/ 1657863 h 1947326"/>
              <a:gd name="connsiteX1524" fmla="*/ 1657863 h 1947326"/>
              <a:gd name="connsiteY1524" fmla="*/ 1657863 h 1947326"/>
              <a:gd name="connsiteX1525" fmla="*/ 1657863 h 1947326"/>
              <a:gd name="connsiteY1525" fmla="*/ 1657863 h 1947326"/>
              <a:gd name="connsiteX1526" fmla="*/ 1657863 h 1947326"/>
              <a:gd name="connsiteY1526" fmla="*/ 1657863 h 1947326"/>
              <a:gd name="connsiteX1527" fmla="*/ 1657863 h 1947326"/>
              <a:gd name="connsiteY1527" fmla="*/ 1657863 h 1947326"/>
              <a:gd name="connsiteX1528" fmla="*/ 1657863 h 1947326"/>
              <a:gd name="connsiteY1528" fmla="*/ 1657863 h 1947326"/>
              <a:gd name="connsiteX1529" fmla="*/ 1657863 h 1947326"/>
              <a:gd name="connsiteY1529" fmla="*/ 1657863 h 1947326"/>
              <a:gd name="connsiteX1530" fmla="*/ 1657863 h 1947326"/>
              <a:gd name="connsiteY1530" fmla="*/ 1657863 h 1947326"/>
              <a:gd name="connsiteX1531" fmla="*/ 1657863 h 1947326"/>
              <a:gd name="connsiteY1531" fmla="*/ 1657863 h 1947326"/>
              <a:gd name="connsiteX1532" fmla="*/ 1657863 h 1947326"/>
              <a:gd name="connsiteY1532" fmla="*/ 1657863 h 1947326"/>
              <a:gd name="connsiteX1533" fmla="*/ 1657863 h 1947326"/>
              <a:gd name="connsiteY1533" fmla="*/ 1657863 h 1947326"/>
              <a:gd name="connsiteX1534" fmla="*/ 1657863 h 1947326"/>
              <a:gd name="connsiteY1534" fmla="*/ 1657863 h 1947326"/>
              <a:gd name="connsiteX1535" fmla="*/ 1657863 h 1947326"/>
              <a:gd name="connsiteY1535" fmla="*/ 1657863 h 1947326"/>
              <a:gd name="connsiteX1536" fmla="*/ 1657863 h 1947326"/>
              <a:gd name="connsiteY1536" fmla="*/ 1657863 h 1947326"/>
              <a:gd name="connsiteX1537" fmla="*/ 1657863 h 1947326"/>
              <a:gd name="connsiteY1537" fmla="*/ 1657863 h 1947326"/>
              <a:gd name="connsiteX1538" fmla="*/ 1657863 h 1947326"/>
              <a:gd name="connsiteY1538" fmla="*/ 1657863 h 1947326"/>
              <a:gd name="connsiteX1539" fmla="*/ 1657863 h 1947326"/>
              <a:gd name="connsiteY1539" fmla="*/ 1657863 h 1947326"/>
              <a:gd name="connsiteX1540" fmla="*/ 1657863 h 1947326"/>
              <a:gd name="connsiteY1540" fmla="*/ 1657863 h 1947326"/>
              <a:gd name="connsiteX1541" fmla="*/ 1657863 h 1947326"/>
              <a:gd name="connsiteY1541" fmla="*/ 1657863 h 1947326"/>
              <a:gd name="connsiteX1542" fmla="*/ 1657863 h 1947326"/>
              <a:gd name="connsiteY1542" fmla="*/ 1657863 h 1947326"/>
              <a:gd name="connsiteX1543" fmla="*/ 1657863 h 1947326"/>
              <a:gd name="connsiteY1543" fmla="*/ 1657863 h 1947326"/>
              <a:gd name="connsiteX1544" fmla="*/ 1657863 h 1947326"/>
              <a:gd name="connsiteY1544" fmla="*/ 1657863 h 1947326"/>
              <a:gd name="connsiteX1545" fmla="*/ 1657863 h 1947326"/>
              <a:gd name="connsiteY1545" fmla="*/ 1657863 h 1947326"/>
              <a:gd name="connsiteX1546" fmla="*/ 1657863 h 1947326"/>
              <a:gd name="connsiteY1546" fmla="*/ 1657863 h 1947326"/>
              <a:gd name="connsiteX1547" fmla="*/ 1657863 h 1947326"/>
              <a:gd name="connsiteY1547" fmla="*/ 1657863 h 1947326"/>
              <a:gd name="connsiteX1548" fmla="*/ 1657863 h 1947326"/>
              <a:gd name="connsiteY1548" fmla="*/ 1657863 h 1947326"/>
              <a:gd name="connsiteX1549" fmla="*/ 1657863 h 1947326"/>
              <a:gd name="connsiteY1549" fmla="*/ 1657863 h 1947326"/>
              <a:gd name="connsiteX1550" fmla="*/ 1657863 h 1947326"/>
              <a:gd name="connsiteY1550" fmla="*/ 1657863 h 1947326"/>
              <a:gd name="connsiteX1551" fmla="*/ 1657863 h 1947326"/>
              <a:gd name="connsiteY1551" fmla="*/ 1657863 h 1947326"/>
              <a:gd name="connsiteX1552" fmla="*/ 1657863 h 1947326"/>
              <a:gd name="connsiteY1552" fmla="*/ 1657863 h 1947326"/>
              <a:gd name="connsiteX1553" fmla="*/ 1657863 h 1947326"/>
              <a:gd name="connsiteY1553" fmla="*/ 1657863 h 1947326"/>
              <a:gd name="connsiteX1554" fmla="*/ 1657863 h 1947326"/>
              <a:gd name="connsiteY1554" fmla="*/ 1657863 h 1947326"/>
              <a:gd name="connsiteX1555" fmla="*/ 1657863 h 1947326"/>
              <a:gd name="connsiteY1555" fmla="*/ 1657863 h 1947326"/>
              <a:gd name="connsiteX1556" fmla="*/ 1657863 h 1947326"/>
              <a:gd name="connsiteY1556" fmla="*/ 1657863 h 1947326"/>
              <a:gd name="connsiteX1557" fmla="*/ 1657863 h 1947326"/>
              <a:gd name="connsiteY1557" fmla="*/ 1657863 h 1947326"/>
              <a:gd name="connsiteX1558" fmla="*/ 1657863 h 1947326"/>
              <a:gd name="connsiteY1558" fmla="*/ 1657863 h 1947326"/>
              <a:gd name="connsiteX1559" fmla="*/ 1657863 h 1947326"/>
              <a:gd name="connsiteY1559" fmla="*/ 1657863 h 1947326"/>
              <a:gd name="connsiteX1560" fmla="*/ 1657863 h 1947326"/>
              <a:gd name="connsiteY1560" fmla="*/ 1657863 h 1947326"/>
              <a:gd name="connsiteX1561" fmla="*/ 1657863 h 1947326"/>
              <a:gd name="connsiteY1561" fmla="*/ 1657863 h 1947326"/>
              <a:gd name="connsiteX1562" fmla="*/ 1657863 h 1947326"/>
              <a:gd name="connsiteY1562" fmla="*/ 1657863 h 1947326"/>
              <a:gd name="connsiteX1563" fmla="*/ 1657863 h 1947326"/>
              <a:gd name="connsiteY1563" fmla="*/ 1657863 h 1947326"/>
              <a:gd name="connsiteX1564" fmla="*/ 1657863 h 1947326"/>
              <a:gd name="connsiteY1564" fmla="*/ 1657863 h 1947326"/>
              <a:gd name="connsiteX1565" fmla="*/ 1657863 h 1947326"/>
              <a:gd name="connsiteY1565" fmla="*/ 1657863 h 1947326"/>
              <a:gd name="connsiteX1566" fmla="*/ 1657863 h 1947326"/>
              <a:gd name="connsiteY1566" fmla="*/ 1657863 h 1947326"/>
              <a:gd name="connsiteX1567" fmla="*/ 1657863 h 1947326"/>
              <a:gd name="connsiteY1567" fmla="*/ 1657863 h 1947326"/>
              <a:gd name="connsiteX1568" fmla="*/ 1657863 h 1947326"/>
              <a:gd name="connsiteY1568" fmla="*/ 1657863 h 1947326"/>
              <a:gd name="connsiteX1569" fmla="*/ 1657863 h 1947326"/>
              <a:gd name="connsiteY1569" fmla="*/ 1657863 h 1947326"/>
              <a:gd name="connsiteX1570" fmla="*/ 1657863 h 1947326"/>
              <a:gd name="connsiteY1570" fmla="*/ 1657863 h 1947326"/>
              <a:gd name="connsiteX1571" fmla="*/ 1657863 h 1947326"/>
              <a:gd name="connsiteY1571" fmla="*/ 1657863 h 1947326"/>
              <a:gd name="connsiteX1572" fmla="*/ 1657863 h 1947326"/>
              <a:gd name="connsiteY1572" fmla="*/ 1657863 h 1947326"/>
              <a:gd name="connsiteX1573" fmla="*/ 1657863 h 1947326"/>
              <a:gd name="connsiteY1573" fmla="*/ 1657863 h 1947326"/>
              <a:gd name="connsiteX1574" fmla="*/ 1657863 h 1947326"/>
              <a:gd name="connsiteY1574" fmla="*/ 1657863 h 1947326"/>
              <a:gd name="connsiteX1575" fmla="*/ 1657863 h 1947326"/>
              <a:gd name="connsiteY1575" fmla="*/ 1657863 h 1947326"/>
              <a:gd name="connsiteX1576" fmla="*/ 1657863 h 1947326"/>
              <a:gd name="connsiteY1576" fmla="*/ 1657863 h 1947326"/>
              <a:gd name="connsiteX1577" fmla="*/ 1657863 h 1947326"/>
              <a:gd name="connsiteY1577" fmla="*/ 1657863 h 1947326"/>
              <a:gd name="connsiteX1578" fmla="*/ 1657863 h 1947326"/>
              <a:gd name="connsiteY1578" fmla="*/ 1657863 h 1947326"/>
              <a:gd name="connsiteX1579" fmla="*/ 1657863 h 1947326"/>
              <a:gd name="connsiteY1579" fmla="*/ 1657863 h 1947326"/>
              <a:gd name="connsiteX1580" fmla="*/ 1657863 h 1947326"/>
              <a:gd name="connsiteY1580" fmla="*/ 1657863 h 1947326"/>
              <a:gd name="connsiteX1581" fmla="*/ 1657863 h 1947326"/>
              <a:gd name="connsiteY1581" fmla="*/ 1657863 h 1947326"/>
              <a:gd name="connsiteX1582" fmla="*/ 1657863 h 1947326"/>
              <a:gd name="connsiteY1582" fmla="*/ 1657863 h 1947326"/>
              <a:gd name="connsiteX1583" fmla="*/ 1657863 h 1947326"/>
              <a:gd name="connsiteY1583" fmla="*/ 1657863 h 1947326"/>
              <a:gd name="connsiteX1584" fmla="*/ 1657863 h 1947326"/>
              <a:gd name="connsiteY1584" fmla="*/ 1657863 h 1947326"/>
              <a:gd name="connsiteX1585" fmla="*/ 1657863 h 1947326"/>
              <a:gd name="connsiteY1585" fmla="*/ 1657863 h 1947326"/>
              <a:gd name="connsiteX1586" fmla="*/ 1657863 h 1947326"/>
              <a:gd name="connsiteY1586" fmla="*/ 1657863 h 1947326"/>
              <a:gd name="connsiteX1587" fmla="*/ 1657863 h 1947326"/>
              <a:gd name="connsiteY1587" fmla="*/ 1657863 h 1947326"/>
              <a:gd name="connsiteX1588" fmla="*/ 1657863 h 1947326"/>
              <a:gd name="connsiteY1588" fmla="*/ 1657863 h 1947326"/>
              <a:gd name="connsiteX1589" fmla="*/ 1657863 h 1947326"/>
              <a:gd name="connsiteY1589" fmla="*/ 1657863 h 1947326"/>
              <a:gd name="connsiteX1590" fmla="*/ 1657863 h 1947326"/>
              <a:gd name="connsiteY1590" fmla="*/ 1657863 h 1947326"/>
              <a:gd name="connsiteX1591" fmla="*/ 1657863 h 1947326"/>
              <a:gd name="connsiteY1591" fmla="*/ 1657863 h 1947326"/>
              <a:gd name="connsiteX1592" fmla="*/ 1657863 h 1947326"/>
              <a:gd name="connsiteY1592" fmla="*/ 1657863 h 1947326"/>
              <a:gd name="connsiteX1593" fmla="*/ 1657863 h 1947326"/>
              <a:gd name="connsiteY1593" fmla="*/ 1657863 h 1947326"/>
              <a:gd name="connsiteX1594" fmla="*/ 1657863 h 1947326"/>
              <a:gd name="connsiteY1594" fmla="*/ 1657863 h 1947326"/>
              <a:gd name="connsiteX1595" fmla="*/ 1657863 h 1947326"/>
              <a:gd name="connsiteY1595" fmla="*/ 1657863 h 1947326"/>
              <a:gd name="connsiteX1596" fmla="*/ 1657863 h 1947326"/>
              <a:gd name="connsiteY1596" fmla="*/ 1657863 h 1947326"/>
              <a:gd name="connsiteX1597" fmla="*/ 1657863 h 1947326"/>
              <a:gd name="connsiteY1597" fmla="*/ 1657863 h 1947326"/>
              <a:gd name="connsiteX1598" fmla="*/ 1657863 h 1947326"/>
              <a:gd name="connsiteY1598" fmla="*/ 1657863 h 1947326"/>
              <a:gd name="connsiteX1599" fmla="*/ 1657863 h 1947326"/>
              <a:gd name="connsiteY1599" fmla="*/ 1657863 h 1947326"/>
              <a:gd name="connsiteX1600" fmla="*/ 1657863 h 1947326"/>
              <a:gd name="connsiteY1600" fmla="*/ 1657863 h 1947326"/>
              <a:gd name="connsiteX1601" fmla="*/ 1657863 h 1947326"/>
              <a:gd name="connsiteY1601" fmla="*/ 1657863 h 1947326"/>
              <a:gd name="connsiteX1602" fmla="*/ 1657863 h 1947326"/>
              <a:gd name="connsiteY1602" fmla="*/ 1657863 h 1947326"/>
              <a:gd name="connsiteX1603" fmla="*/ 1657863 h 1947326"/>
              <a:gd name="connsiteY1603" fmla="*/ 1657863 h 1947326"/>
              <a:gd name="connsiteX1604" fmla="*/ 1657863 h 1947326"/>
              <a:gd name="connsiteY1604" fmla="*/ 1657863 h 1947326"/>
              <a:gd name="connsiteX1605" fmla="*/ 1657863 h 1947326"/>
              <a:gd name="connsiteY1605" fmla="*/ 1657863 h 1947326"/>
              <a:gd name="connsiteX1606" fmla="*/ 1657863 h 1947326"/>
              <a:gd name="connsiteY1606" fmla="*/ 1657863 h 1947326"/>
              <a:gd name="connsiteX1607" fmla="*/ 1657863 h 1947326"/>
              <a:gd name="connsiteY1607" fmla="*/ 1657863 h 1947326"/>
              <a:gd name="connsiteX1608" fmla="*/ 1657863 h 1947326"/>
              <a:gd name="connsiteY1608" fmla="*/ 1657863 h 1947326"/>
              <a:gd name="connsiteX1609" fmla="*/ 1657863 h 1947326"/>
              <a:gd name="connsiteY1609" fmla="*/ 1657863 h 1947326"/>
              <a:gd name="connsiteX1610" fmla="*/ 1657863 h 1947326"/>
              <a:gd name="connsiteY1610" fmla="*/ 1657863 h 1947326"/>
              <a:gd name="connsiteX1611" fmla="*/ 1657863 h 1947326"/>
              <a:gd name="connsiteY1611" fmla="*/ 1657863 h 1947326"/>
              <a:gd name="connsiteX1612" fmla="*/ 1657863 h 1947326"/>
              <a:gd name="connsiteY1612" fmla="*/ 1657863 h 1947326"/>
              <a:gd name="connsiteX1613" fmla="*/ 1657863 h 1947326"/>
              <a:gd name="connsiteY1613" fmla="*/ 1657863 h 1947326"/>
              <a:gd name="connsiteX1614" fmla="*/ 1657863 h 1947326"/>
              <a:gd name="connsiteY1614" fmla="*/ 1657863 h 1947326"/>
              <a:gd name="connsiteX1615" fmla="*/ 1657863 h 1947326"/>
              <a:gd name="connsiteY1615" fmla="*/ 1657863 h 1947326"/>
              <a:gd name="connsiteX1616" fmla="*/ 1657863 h 1947326"/>
              <a:gd name="connsiteY1616" fmla="*/ 1657863 h 1947326"/>
              <a:gd name="connsiteX1617" fmla="*/ 1657863 h 1947326"/>
              <a:gd name="connsiteY1617" fmla="*/ 1657863 h 1947326"/>
              <a:gd name="connsiteX1618" fmla="*/ 1657863 h 1947326"/>
              <a:gd name="connsiteY1618" fmla="*/ 1657863 h 1947326"/>
              <a:gd name="connsiteX1619" fmla="*/ 1657863 h 1947326"/>
              <a:gd name="connsiteY1619" fmla="*/ 1657863 h 1947326"/>
              <a:gd name="connsiteX1620" fmla="*/ 1657863 h 1947326"/>
              <a:gd name="connsiteY1620" fmla="*/ 1657863 h 1947326"/>
              <a:gd name="connsiteX1621" fmla="*/ 1657863 h 1947326"/>
              <a:gd name="connsiteY1621" fmla="*/ 1657863 h 1947326"/>
              <a:gd name="connsiteX1622" fmla="*/ 1657863 h 1947326"/>
              <a:gd name="connsiteY1622" fmla="*/ 1657863 h 1947326"/>
              <a:gd name="connsiteX1623" fmla="*/ 1657863 h 1947326"/>
              <a:gd name="connsiteY1623" fmla="*/ 1657863 h 1947326"/>
              <a:gd name="connsiteX1624" fmla="*/ 1657863 h 1947326"/>
              <a:gd name="connsiteY1624" fmla="*/ 1657863 h 1947326"/>
              <a:gd name="connsiteX1625" fmla="*/ 1657863 h 1947326"/>
              <a:gd name="connsiteY1625" fmla="*/ 1657863 h 1947326"/>
              <a:gd name="connsiteX1626" fmla="*/ 1657863 h 1947326"/>
              <a:gd name="connsiteY1626" fmla="*/ 1657863 h 1947326"/>
              <a:gd name="connsiteX1627" fmla="*/ 1657863 h 1947326"/>
              <a:gd name="connsiteY1627" fmla="*/ 1657863 h 1947326"/>
              <a:gd name="connsiteX1628" fmla="*/ 1657863 h 1947326"/>
              <a:gd name="connsiteY1628" fmla="*/ 1657863 h 1947326"/>
              <a:gd name="connsiteX1629" fmla="*/ 1657863 h 1947326"/>
              <a:gd name="connsiteY1629" fmla="*/ 1657863 h 1947326"/>
              <a:gd name="connsiteX1630" fmla="*/ 1657863 h 1947326"/>
              <a:gd name="connsiteY1630" fmla="*/ 1657863 h 1947326"/>
              <a:gd name="connsiteX1631" fmla="*/ 1657863 h 1947326"/>
              <a:gd name="connsiteY1631" fmla="*/ 1657863 h 1947326"/>
              <a:gd name="connsiteX1632" fmla="*/ 1657863 h 1947326"/>
              <a:gd name="connsiteY1632" fmla="*/ 1657863 h 1947326"/>
              <a:gd name="connsiteX1633" fmla="*/ 1657863 h 1947326"/>
              <a:gd name="connsiteY1633" fmla="*/ 1657863 h 1947326"/>
              <a:gd name="connsiteX1634" fmla="*/ 1657863 h 1947326"/>
              <a:gd name="connsiteY1634" fmla="*/ 1657863 h 1947326"/>
              <a:gd name="connsiteX1635" fmla="*/ 1657863 h 1947326"/>
              <a:gd name="connsiteY1635" fmla="*/ 1657863 h 1947326"/>
              <a:gd name="connsiteX1636" fmla="*/ 1657863 h 1947326"/>
              <a:gd name="connsiteY1636" fmla="*/ 1657863 h 1947326"/>
              <a:gd name="connsiteX1637" fmla="*/ 1657863 h 1947326"/>
              <a:gd name="connsiteY1637" fmla="*/ 1657863 h 1947326"/>
              <a:gd name="connsiteX1638" fmla="*/ 1657863 h 1947326"/>
              <a:gd name="connsiteY1638" fmla="*/ 1657863 h 1947326"/>
              <a:gd name="connsiteX1639" fmla="*/ 1657863 h 1947326"/>
              <a:gd name="connsiteY1639" fmla="*/ 1657863 h 1947326"/>
              <a:gd name="connsiteX1640" fmla="*/ 1657863 h 1947326"/>
              <a:gd name="connsiteY1640" fmla="*/ 1657863 h 1947326"/>
              <a:gd name="connsiteX1641" fmla="*/ 1657863 h 1947326"/>
              <a:gd name="connsiteY1641" fmla="*/ 1657863 h 1947326"/>
              <a:gd name="connsiteX1642" fmla="*/ 1657863 h 1947326"/>
              <a:gd name="connsiteY1642" fmla="*/ 1657863 h 1947326"/>
              <a:gd name="connsiteX1643" fmla="*/ 1657863 h 1947326"/>
              <a:gd name="connsiteY1643" fmla="*/ 1657863 h 1947326"/>
              <a:gd name="connsiteX1644" fmla="*/ 1657863 h 1947326"/>
              <a:gd name="connsiteY1644" fmla="*/ 1657863 h 1947326"/>
              <a:gd name="connsiteX1645" fmla="*/ 1657863 h 1947326"/>
              <a:gd name="connsiteY1645" fmla="*/ 1657863 h 1947326"/>
              <a:gd name="connsiteX1646" fmla="*/ 1657863 h 1947326"/>
              <a:gd name="connsiteY1646" fmla="*/ 1657863 h 1947326"/>
              <a:gd name="connsiteX1647" fmla="*/ 1657863 h 1947326"/>
              <a:gd name="connsiteY1647" fmla="*/ 1657863 h 1947326"/>
              <a:gd name="connsiteX1648" fmla="*/ 1657863 h 1947326"/>
              <a:gd name="connsiteY1648" fmla="*/ 1657863 h 1947326"/>
              <a:gd name="connsiteX1649" fmla="*/ 1657863 h 1947326"/>
              <a:gd name="connsiteY1649" fmla="*/ 1657863 h 1947326"/>
              <a:gd name="connsiteX1650" fmla="*/ 1657863 h 1947326"/>
              <a:gd name="connsiteY1650" fmla="*/ 1657863 h 1947326"/>
              <a:gd name="connsiteX1651" fmla="*/ 1657863 h 1947326"/>
              <a:gd name="connsiteY1651" fmla="*/ 1657863 h 1947326"/>
              <a:gd name="connsiteX1652" fmla="*/ 1657863 h 1947326"/>
              <a:gd name="connsiteY1652" fmla="*/ 1657863 h 1947326"/>
              <a:gd name="connsiteX1653" fmla="*/ 1657863 h 1947326"/>
              <a:gd name="connsiteY1653" fmla="*/ 1657863 h 1947326"/>
              <a:gd name="connsiteX1654" fmla="*/ 1657863 h 1947326"/>
              <a:gd name="connsiteY1654" fmla="*/ 1657863 h 1947326"/>
              <a:gd name="connsiteX1655" fmla="*/ 1657863 h 1947326"/>
              <a:gd name="connsiteY1655" fmla="*/ 1657863 h 1947326"/>
              <a:gd name="connsiteX1656" fmla="*/ 1657863 h 1947326"/>
              <a:gd name="connsiteY1656" fmla="*/ 1657863 h 1947326"/>
              <a:gd name="connsiteX1657" fmla="*/ 1657863 h 1947326"/>
              <a:gd name="connsiteY1657" fmla="*/ 1657863 h 1947326"/>
              <a:gd name="connsiteX1658" fmla="*/ 1657863 h 1947326"/>
              <a:gd name="connsiteY1658" fmla="*/ 1657863 h 1947326"/>
              <a:gd name="connsiteX1659" fmla="*/ 1657863 h 1947326"/>
              <a:gd name="connsiteY1659" fmla="*/ 1657863 h 1947326"/>
              <a:gd name="connsiteX1660" fmla="*/ 1657863 h 1947326"/>
              <a:gd name="connsiteY1660" fmla="*/ 1657863 h 1947326"/>
              <a:gd name="connsiteX1661" fmla="*/ 1657863 h 1947326"/>
              <a:gd name="connsiteY1661" fmla="*/ 1657863 h 1947326"/>
              <a:gd name="connsiteX1662" fmla="*/ 1657863 h 1947326"/>
              <a:gd name="connsiteY1662" fmla="*/ 1657863 h 1947326"/>
              <a:gd name="connsiteX1663" fmla="*/ 1657863 h 1947326"/>
              <a:gd name="connsiteY1663" fmla="*/ 1657863 h 1947326"/>
              <a:gd name="connsiteX1664" fmla="*/ 1657863 h 1947326"/>
              <a:gd name="connsiteY1664" fmla="*/ 1657863 h 1947326"/>
              <a:gd name="connsiteX1665" fmla="*/ 1657863 h 1947326"/>
              <a:gd name="connsiteY1665" fmla="*/ 1657863 h 1947326"/>
              <a:gd name="connsiteX1666" fmla="*/ 1657863 h 1947326"/>
              <a:gd name="connsiteY1666" fmla="*/ 1657863 h 1947326"/>
              <a:gd name="connsiteX1667" fmla="*/ 1657863 h 1947326"/>
              <a:gd name="connsiteY1667" fmla="*/ 1657863 h 1947326"/>
              <a:gd name="connsiteX1668" fmla="*/ 1657863 h 1947326"/>
              <a:gd name="connsiteY1668" fmla="*/ 1657863 h 1947326"/>
              <a:gd name="connsiteX1669" fmla="*/ 1657863 h 1947326"/>
              <a:gd name="connsiteY1669" fmla="*/ 1657863 h 1947326"/>
              <a:gd name="connsiteX1670" fmla="*/ 1657863 h 1947326"/>
              <a:gd name="connsiteY1670" fmla="*/ 1657863 h 1947326"/>
              <a:gd name="connsiteX1671" fmla="*/ 1657863 h 1947326"/>
              <a:gd name="connsiteY1671" fmla="*/ 1657863 h 1947326"/>
              <a:gd name="connsiteX1672" fmla="*/ 1657863 h 1947326"/>
              <a:gd name="connsiteY1672" fmla="*/ 1657863 h 1947326"/>
              <a:gd name="connsiteX1673" fmla="*/ 1657863 h 1947326"/>
              <a:gd name="connsiteY1673" fmla="*/ 1657863 h 1947326"/>
              <a:gd name="connsiteX1674" fmla="*/ 1657863 h 1947326"/>
              <a:gd name="connsiteY1674" fmla="*/ 1657863 h 1947326"/>
              <a:gd name="connsiteX1675" fmla="*/ 1657863 h 1947326"/>
              <a:gd name="connsiteY1675" fmla="*/ 1657863 h 1947326"/>
              <a:gd name="connsiteX1676" fmla="*/ 1657863 h 1947326"/>
              <a:gd name="connsiteY1676" fmla="*/ 1657863 h 1947326"/>
              <a:gd name="connsiteX1677" fmla="*/ 1657863 h 1947326"/>
              <a:gd name="connsiteY1677" fmla="*/ 1657863 h 1947326"/>
              <a:gd name="connsiteX1678" fmla="*/ 1657863 h 1947326"/>
              <a:gd name="connsiteY1678" fmla="*/ 1657863 h 1947326"/>
              <a:gd name="connsiteX1679" fmla="*/ 1657863 h 1947326"/>
              <a:gd name="connsiteY1679" fmla="*/ 1657863 h 1947326"/>
              <a:gd name="connsiteX1680" fmla="*/ 1657863 h 1947326"/>
              <a:gd name="connsiteY1680" fmla="*/ 1657863 h 1947326"/>
              <a:gd name="connsiteX1681" fmla="*/ 1657863 h 1947326"/>
              <a:gd name="connsiteY1681" fmla="*/ 1657863 h 1947326"/>
              <a:gd name="connsiteX1682" fmla="*/ 1657863 h 1947326"/>
              <a:gd name="connsiteY1682" fmla="*/ 1657863 h 1947326"/>
              <a:gd name="connsiteX1683" fmla="*/ 1657863 h 1947326"/>
              <a:gd name="connsiteY1683" fmla="*/ 1657863 h 1947326"/>
              <a:gd name="connsiteX1684" fmla="*/ 1657863 h 1947326"/>
              <a:gd name="connsiteY1684" fmla="*/ 1657863 h 1947326"/>
              <a:gd name="connsiteX1685" fmla="*/ 1657863 h 1947326"/>
              <a:gd name="connsiteY1685" fmla="*/ 1657863 h 1947326"/>
              <a:gd name="connsiteX1686" fmla="*/ 1657863 h 1947326"/>
              <a:gd name="connsiteY1686" fmla="*/ 1657863 h 1947326"/>
              <a:gd name="connsiteX1687" fmla="*/ 1657863 h 1947326"/>
              <a:gd name="connsiteY1687" fmla="*/ 1657863 h 1947326"/>
              <a:gd name="connsiteX1688" fmla="*/ 1657863 h 1947326"/>
              <a:gd name="connsiteY1688" fmla="*/ 1657863 h 1947326"/>
              <a:gd name="connsiteX1689" fmla="*/ 1657863 h 1947326"/>
              <a:gd name="connsiteY1689" fmla="*/ 1657863 h 1947326"/>
              <a:gd name="connsiteX1690" fmla="*/ 1657863 h 1947326"/>
              <a:gd name="connsiteY1690" fmla="*/ 1657863 h 1947326"/>
              <a:gd name="connsiteX1691" fmla="*/ 1657863 h 1947326"/>
              <a:gd name="connsiteY1691" fmla="*/ 1657863 h 1947326"/>
              <a:gd name="connsiteX1692" fmla="*/ 1657863 h 1947326"/>
              <a:gd name="connsiteY1692" fmla="*/ 1657863 h 1947326"/>
              <a:gd name="connsiteX1693" fmla="*/ 1657863 h 1947326"/>
              <a:gd name="connsiteY1693" fmla="*/ 1657863 h 1947326"/>
              <a:gd name="connsiteX1694" fmla="*/ 1657863 h 1947326"/>
              <a:gd name="connsiteY1694" fmla="*/ 1657863 h 1947326"/>
              <a:gd name="connsiteX1695" fmla="*/ 1657863 h 1947326"/>
              <a:gd name="connsiteY1695" fmla="*/ 1657863 h 1947326"/>
              <a:gd name="connsiteX1696" fmla="*/ 1657863 h 1947326"/>
              <a:gd name="connsiteY1696" fmla="*/ 1657863 h 1947326"/>
              <a:gd name="connsiteX1697" fmla="*/ 1657863 h 1947326"/>
              <a:gd name="connsiteY1697" fmla="*/ 1657863 h 1947326"/>
              <a:gd name="connsiteX1698" fmla="*/ 1657863 h 1947326"/>
              <a:gd name="connsiteY1698" fmla="*/ 1657863 h 1947326"/>
              <a:gd name="connsiteX1699" fmla="*/ 1657863 h 1947326"/>
              <a:gd name="connsiteY1699" fmla="*/ 1657863 h 1947326"/>
              <a:gd name="connsiteX1700" fmla="*/ 1657863 h 1947326"/>
              <a:gd name="connsiteY1700" fmla="*/ 1657863 h 1947326"/>
              <a:gd name="connsiteX1701" fmla="*/ 1657863 h 1947326"/>
              <a:gd name="connsiteY1701" fmla="*/ 1657863 h 1947326"/>
              <a:gd name="connsiteX1702" fmla="*/ 1657863 h 1947326"/>
              <a:gd name="connsiteY1702" fmla="*/ 1657863 h 1947326"/>
              <a:gd name="connsiteX1703" fmla="*/ 1657863 h 1947326"/>
              <a:gd name="connsiteY1703" fmla="*/ 1657863 h 1947326"/>
              <a:gd name="connsiteX1704" fmla="*/ 1657863 h 1947326"/>
              <a:gd name="connsiteY1704" fmla="*/ 1657863 h 1947326"/>
              <a:gd name="connsiteX1705" fmla="*/ 1657863 h 1947326"/>
              <a:gd name="connsiteY1705" fmla="*/ 1657863 h 1947326"/>
              <a:gd name="connsiteX1706" fmla="*/ 1657863 h 1947326"/>
              <a:gd name="connsiteY1706" fmla="*/ 1657863 h 1947326"/>
              <a:gd name="connsiteX1707" fmla="*/ 1657863 h 1947326"/>
              <a:gd name="connsiteY1707" fmla="*/ 1657863 h 1947326"/>
              <a:gd name="connsiteX1708" fmla="*/ 1657863 h 1947326"/>
              <a:gd name="connsiteY1708" fmla="*/ 1657863 h 1947326"/>
              <a:gd name="connsiteX1709" fmla="*/ 1657863 h 1947326"/>
              <a:gd name="connsiteY1709" fmla="*/ 1657863 h 1947326"/>
              <a:gd name="connsiteX1710" fmla="*/ 1657863 h 1947326"/>
              <a:gd name="connsiteY1710" fmla="*/ 1657863 h 1947326"/>
              <a:gd name="connsiteX1711" fmla="*/ 1657863 h 1947326"/>
              <a:gd name="connsiteY1711" fmla="*/ 1657863 h 1947326"/>
              <a:gd name="connsiteX1712" fmla="*/ 1657863 h 1947326"/>
              <a:gd name="connsiteY1712" fmla="*/ 1657863 h 1947326"/>
              <a:gd name="connsiteX1713" fmla="*/ 1657863 h 1947326"/>
              <a:gd name="connsiteY1713" fmla="*/ 1657863 h 1947326"/>
              <a:gd name="connsiteX1714" fmla="*/ 1657863 h 1947326"/>
              <a:gd name="connsiteY1714" fmla="*/ 1657863 h 1947326"/>
              <a:gd name="connsiteX1715" fmla="*/ 1657863 h 1947326"/>
              <a:gd name="connsiteY1715" fmla="*/ 1657863 h 1947326"/>
              <a:gd name="connsiteX1716" fmla="*/ 1657863 h 1947326"/>
              <a:gd name="connsiteY1716" fmla="*/ 1657863 h 1947326"/>
              <a:gd name="connsiteX1717" fmla="*/ 1657863 h 1947326"/>
              <a:gd name="connsiteY1717" fmla="*/ 1657863 h 1947326"/>
              <a:gd name="connsiteX1718" fmla="*/ 1657863 h 1947326"/>
              <a:gd name="connsiteY1718" fmla="*/ 1657863 h 1947326"/>
              <a:gd name="connsiteX1719" fmla="*/ 1657863 h 1947326"/>
              <a:gd name="connsiteY1719" fmla="*/ 1657863 h 1947326"/>
              <a:gd name="connsiteX1720" fmla="*/ 1657863 h 1947326"/>
              <a:gd name="connsiteY1720" fmla="*/ 1657863 h 1947326"/>
              <a:gd name="connsiteX1721" fmla="*/ 1657863 h 1947326"/>
              <a:gd name="connsiteY1721" fmla="*/ 1657863 h 1947326"/>
              <a:gd name="connsiteX1722" fmla="*/ 1657863 h 1947326"/>
              <a:gd name="connsiteY1722" fmla="*/ 1657863 h 1947326"/>
              <a:gd name="connsiteX1723" fmla="*/ 1657863 h 1947326"/>
              <a:gd name="connsiteY1723" fmla="*/ 1657863 h 1947326"/>
              <a:gd name="connsiteX1724" fmla="*/ 1657863 h 1947326"/>
              <a:gd name="connsiteY1724" fmla="*/ 1657863 h 1947326"/>
              <a:gd name="connsiteX1725" fmla="*/ 1657863 h 1947326"/>
              <a:gd name="connsiteY1725" fmla="*/ 1657863 h 1947326"/>
              <a:gd name="connsiteX1726" fmla="*/ 1657863 h 1947326"/>
              <a:gd name="connsiteY1726" fmla="*/ 1657863 h 1947326"/>
              <a:gd name="connsiteX1727" fmla="*/ 1657863 h 1947326"/>
              <a:gd name="connsiteY1727" fmla="*/ 1657863 h 1947326"/>
              <a:gd name="connsiteX1728" fmla="*/ 1657863 h 1947326"/>
              <a:gd name="connsiteY1728" fmla="*/ 1657863 h 1947326"/>
              <a:gd name="connsiteX1729" fmla="*/ 1657863 h 1947326"/>
              <a:gd name="connsiteY1729" fmla="*/ 1657863 h 1947326"/>
              <a:gd name="connsiteX1730" fmla="*/ 1657863 h 1947326"/>
              <a:gd name="connsiteY1730" fmla="*/ 1657863 h 1947326"/>
              <a:gd name="connsiteX1731" fmla="*/ 1657863 h 1947326"/>
              <a:gd name="connsiteY1731" fmla="*/ 1657863 h 1947326"/>
              <a:gd name="connsiteX1732" fmla="*/ 1657863 h 1947326"/>
              <a:gd name="connsiteY1732" fmla="*/ 1657863 h 1947326"/>
              <a:gd name="connsiteX1733" fmla="*/ 1657863 h 1947326"/>
              <a:gd name="connsiteY1733" fmla="*/ 1657863 h 1947326"/>
              <a:gd name="connsiteX1734" fmla="*/ 1657863 h 1947326"/>
              <a:gd name="connsiteY1734" fmla="*/ 1657863 h 1947326"/>
              <a:gd name="connsiteX1735" fmla="*/ 1657863 h 1947326"/>
              <a:gd name="connsiteY1735" fmla="*/ 1657863 h 1947326"/>
              <a:gd name="connsiteX1736" fmla="*/ 1657863 h 1947326"/>
              <a:gd name="connsiteY1736" fmla="*/ 1657863 h 1947326"/>
              <a:gd name="connsiteX1737" fmla="*/ 1657863 h 1947326"/>
              <a:gd name="connsiteY1737" fmla="*/ 1657863 h 1947326"/>
              <a:gd name="connsiteX1738" fmla="*/ 1657863 h 1947326"/>
              <a:gd name="connsiteY1738" fmla="*/ 1657863 h 1947326"/>
              <a:gd name="connsiteX1739" fmla="*/ 1657863 h 1947326"/>
              <a:gd name="connsiteY1739" fmla="*/ 1657863 h 1947326"/>
              <a:gd name="connsiteX1740" fmla="*/ 1657863 h 1947326"/>
              <a:gd name="connsiteY1740" fmla="*/ 1657863 h 1947326"/>
              <a:gd name="connsiteX1741" fmla="*/ 1657863 h 1947326"/>
              <a:gd name="connsiteY1741" fmla="*/ 1657863 h 1947326"/>
              <a:gd name="connsiteX1742" fmla="*/ 1657863 h 1947326"/>
              <a:gd name="connsiteY1742" fmla="*/ 1657863 h 1947326"/>
              <a:gd name="connsiteX1743" fmla="*/ 1657863 h 1947326"/>
              <a:gd name="connsiteY1743" fmla="*/ 1657863 h 1947326"/>
              <a:gd name="connsiteX1744" fmla="*/ 1657863 h 1947326"/>
              <a:gd name="connsiteY1744" fmla="*/ 1657863 h 1947326"/>
              <a:gd name="connsiteX1745" fmla="*/ 1657863 h 1947326"/>
              <a:gd name="connsiteY1745" fmla="*/ 1657863 h 1947326"/>
              <a:gd name="connsiteX1746" fmla="*/ 1657863 h 1947326"/>
              <a:gd name="connsiteY1746" fmla="*/ 1657863 h 1947326"/>
              <a:gd name="connsiteX1747" fmla="*/ 1657863 h 1947326"/>
              <a:gd name="connsiteY1747" fmla="*/ 1657863 h 1947326"/>
              <a:gd name="connsiteX1748" fmla="*/ 1657863 h 1947326"/>
              <a:gd name="connsiteY1748" fmla="*/ 1657863 h 1947326"/>
              <a:gd name="connsiteX1749" fmla="*/ 1657863 h 1947326"/>
              <a:gd name="connsiteY1749" fmla="*/ 1657863 h 1947326"/>
              <a:gd name="connsiteX1750" fmla="*/ 1657863 h 1947326"/>
              <a:gd name="connsiteY1750" fmla="*/ 1657863 h 1947326"/>
              <a:gd name="connsiteX1751" fmla="*/ 1657863 h 1947326"/>
              <a:gd name="connsiteY1751" fmla="*/ 1657863 h 1947326"/>
              <a:gd name="connsiteX1752" fmla="*/ 1657863 h 1947326"/>
              <a:gd name="connsiteY1752" fmla="*/ 1657863 h 1947326"/>
              <a:gd name="connsiteX1753" fmla="*/ 1657863 h 1947326"/>
              <a:gd name="connsiteY1753" fmla="*/ 1657863 h 1947326"/>
              <a:gd name="connsiteX1754" fmla="*/ 1657863 h 1947326"/>
              <a:gd name="connsiteY1754" fmla="*/ 1657863 h 1947326"/>
              <a:gd name="connsiteX1755" fmla="*/ 1657863 h 1947326"/>
              <a:gd name="connsiteY1755" fmla="*/ 1657863 h 1947326"/>
              <a:gd name="connsiteX1756" fmla="*/ 1657863 h 1947326"/>
              <a:gd name="connsiteY1756" fmla="*/ 1657863 h 1947326"/>
              <a:gd name="connsiteX1757" fmla="*/ 1657863 h 1947326"/>
              <a:gd name="connsiteY1757" fmla="*/ 1657863 h 1947326"/>
              <a:gd name="connsiteX1758" fmla="*/ 1657863 h 1947326"/>
              <a:gd name="connsiteY1758" fmla="*/ 1657863 h 1947326"/>
              <a:gd name="connsiteX1759" fmla="*/ 1657863 h 1947326"/>
              <a:gd name="connsiteY1759" fmla="*/ 1657863 h 1947326"/>
              <a:gd name="connsiteX1760" fmla="*/ 1657863 h 1947326"/>
              <a:gd name="connsiteY1760" fmla="*/ 1657863 h 1947326"/>
              <a:gd name="connsiteX1761" fmla="*/ 1657863 h 1947326"/>
              <a:gd name="connsiteY1761" fmla="*/ 1657863 h 1947326"/>
              <a:gd name="connsiteX1762" fmla="*/ 1657863 h 1947326"/>
              <a:gd name="connsiteY1762" fmla="*/ 1657863 h 1947326"/>
              <a:gd name="connsiteX1763" fmla="*/ 1657863 h 1947326"/>
              <a:gd name="connsiteY1763" fmla="*/ 1657863 h 1947326"/>
              <a:gd name="connsiteX1764" fmla="*/ 1657863 h 1947326"/>
              <a:gd name="connsiteY1764" fmla="*/ 1657863 h 1947326"/>
              <a:gd name="connsiteX1765" fmla="*/ 1657863 h 1947326"/>
              <a:gd name="connsiteY1765" fmla="*/ 1657863 h 1947326"/>
              <a:gd name="connsiteX1766" fmla="*/ 1657863 h 1947326"/>
              <a:gd name="connsiteY1766" fmla="*/ 1657863 h 1947326"/>
              <a:gd name="connsiteX1767" fmla="*/ 1657863 h 1947326"/>
              <a:gd name="connsiteY1767" fmla="*/ 1657863 h 1947326"/>
              <a:gd name="connsiteX1768" fmla="*/ 1657863 h 1947326"/>
              <a:gd name="connsiteY1768" fmla="*/ 1657863 h 1947326"/>
              <a:gd name="connsiteX1769" fmla="*/ 1657863 h 1947326"/>
              <a:gd name="connsiteY1769" fmla="*/ 1657863 h 1947326"/>
              <a:gd name="connsiteX1770" fmla="*/ 1657863 h 1947326"/>
              <a:gd name="connsiteY1770" fmla="*/ 1657863 h 1947326"/>
              <a:gd name="connsiteX1771" fmla="*/ 1657863 h 1947326"/>
              <a:gd name="connsiteY1771" fmla="*/ 1657863 h 1947326"/>
              <a:gd name="connsiteX1772" fmla="*/ 1657863 h 1947326"/>
              <a:gd name="connsiteY1772" fmla="*/ 1657863 h 1947326"/>
              <a:gd name="connsiteX1773" fmla="*/ 1657863 h 1947326"/>
              <a:gd name="connsiteY1773" fmla="*/ 1657863 h 1947326"/>
              <a:gd name="connsiteX1774" fmla="*/ 1657863 h 1947326"/>
              <a:gd name="connsiteY1774" fmla="*/ 1657863 h 1947326"/>
              <a:gd name="connsiteX1775" fmla="*/ 1657863 h 1947326"/>
              <a:gd name="connsiteY1775" fmla="*/ 1657863 h 1947326"/>
              <a:gd name="connsiteX1776" fmla="*/ 1657863 h 1947326"/>
              <a:gd name="connsiteY1776" fmla="*/ 1657863 h 1947326"/>
              <a:gd name="connsiteX1777" fmla="*/ 1657863 h 1947326"/>
              <a:gd name="connsiteY1777" fmla="*/ 1657863 h 1947326"/>
              <a:gd name="connsiteX1778" fmla="*/ 1657863 h 1947326"/>
              <a:gd name="connsiteY1778" fmla="*/ 1657863 h 1947326"/>
              <a:gd name="connsiteX1779" fmla="*/ 1657863 h 1947326"/>
              <a:gd name="connsiteY1779" fmla="*/ 1657863 h 1947326"/>
              <a:gd name="connsiteX1780" fmla="*/ 1657863 h 1947326"/>
              <a:gd name="connsiteY1780" fmla="*/ 1657863 h 1947326"/>
              <a:gd name="connsiteX1781" fmla="*/ 1657863 h 1947326"/>
              <a:gd name="connsiteY1781" fmla="*/ 1657863 h 1947326"/>
              <a:gd name="connsiteX1782" fmla="*/ 1657863 h 1947326"/>
              <a:gd name="connsiteY1782" fmla="*/ 1657863 h 1947326"/>
              <a:gd name="connsiteX1783" fmla="*/ 1657863 h 1947326"/>
              <a:gd name="connsiteY1783" fmla="*/ 1657863 h 1947326"/>
              <a:gd name="connsiteX1784" fmla="*/ 1657863 h 1947326"/>
              <a:gd name="connsiteY1784" fmla="*/ 1657863 h 1947326"/>
              <a:gd name="connsiteX1785" fmla="*/ 1657863 h 1947326"/>
              <a:gd name="connsiteY1785" fmla="*/ 1657863 h 1947326"/>
              <a:gd name="connsiteX1786" fmla="*/ 1657863 h 1947326"/>
              <a:gd name="connsiteY1786" fmla="*/ 1657863 h 1947326"/>
              <a:gd name="connsiteX1787" fmla="*/ 1657863 h 1947326"/>
              <a:gd name="connsiteY1787" fmla="*/ 1657863 h 1947326"/>
              <a:gd name="connsiteX1788" fmla="*/ 1657863 h 1947326"/>
              <a:gd name="connsiteY1788" fmla="*/ 1657863 h 1947326"/>
              <a:gd name="connsiteX1789" fmla="*/ 1657863 h 1947326"/>
              <a:gd name="connsiteY1789" fmla="*/ 1657863 h 1947326"/>
              <a:gd name="connsiteX1790" fmla="*/ 1657863 h 1947326"/>
              <a:gd name="connsiteY1790" fmla="*/ 1657863 h 1947326"/>
              <a:gd name="connsiteX1791" fmla="*/ 1657863 h 1947326"/>
              <a:gd name="connsiteY1791" fmla="*/ 1657863 h 1947326"/>
              <a:gd name="connsiteX1792" fmla="*/ 1657863 h 1947326"/>
              <a:gd name="connsiteY1792" fmla="*/ 1657863 h 1947326"/>
              <a:gd name="connsiteX1793" fmla="*/ 1657863 h 1947326"/>
              <a:gd name="connsiteY1793" fmla="*/ 1657863 h 1947326"/>
              <a:gd name="connsiteX1794" fmla="*/ 1657863 h 1947326"/>
              <a:gd name="connsiteY1794" fmla="*/ 1657863 h 1947326"/>
              <a:gd name="connsiteX1795" fmla="*/ 1657863 h 1947326"/>
              <a:gd name="connsiteY1795" fmla="*/ 1657863 h 1947326"/>
              <a:gd name="connsiteX1796" fmla="*/ 1657863 h 1947326"/>
              <a:gd name="connsiteY1796" fmla="*/ 1657863 h 1947326"/>
              <a:gd name="connsiteX1797" fmla="*/ 1657863 h 1947326"/>
              <a:gd name="connsiteY1797" fmla="*/ 1657863 h 1947326"/>
              <a:gd name="connsiteX1798" fmla="*/ 1657863 h 1947326"/>
              <a:gd name="connsiteY1798" fmla="*/ 1657863 h 1947326"/>
              <a:gd name="connsiteX1799" fmla="*/ 1657863 h 1947326"/>
              <a:gd name="connsiteY1799" fmla="*/ 1657863 h 1947326"/>
              <a:gd name="connsiteX1800" fmla="*/ 1657863 h 1947326"/>
              <a:gd name="connsiteY1800" fmla="*/ 1657863 h 1947326"/>
              <a:gd name="connsiteX1801" fmla="*/ 1657863 h 1947326"/>
              <a:gd name="connsiteY1801" fmla="*/ 1657863 h 1947326"/>
              <a:gd name="connsiteX1802" fmla="*/ 1657863 h 1947326"/>
              <a:gd name="connsiteY1802" fmla="*/ 1657863 h 1947326"/>
              <a:gd name="connsiteX1803" fmla="*/ 1657863 h 1947326"/>
              <a:gd name="connsiteY1803" fmla="*/ 1657863 h 1947326"/>
              <a:gd name="connsiteX1804" fmla="*/ 1657863 h 1947326"/>
              <a:gd name="connsiteY1804" fmla="*/ 1657863 h 1947326"/>
              <a:gd name="connsiteX1805" fmla="*/ 1657863 h 1947326"/>
              <a:gd name="connsiteY1805" fmla="*/ 1657863 h 1947326"/>
              <a:gd name="connsiteX1806" fmla="*/ 1657863 h 1947326"/>
              <a:gd name="connsiteY1806" fmla="*/ 1657863 h 1947326"/>
              <a:gd name="connsiteX1807" fmla="*/ 1657863 h 1947326"/>
              <a:gd name="connsiteY1807" fmla="*/ 1657863 h 1947326"/>
              <a:gd name="connsiteX1808" fmla="*/ 1657863 h 1947326"/>
              <a:gd name="connsiteY1808" fmla="*/ 1657863 h 1947326"/>
              <a:gd name="connsiteX1809" fmla="*/ 1657863 h 1947326"/>
              <a:gd name="connsiteY1809" fmla="*/ 1657863 h 1947326"/>
              <a:gd name="connsiteX1810" fmla="*/ 1657863 h 1947326"/>
              <a:gd name="connsiteY1810" fmla="*/ 1657863 h 1947326"/>
              <a:gd name="connsiteX1811" fmla="*/ 1657863 h 1947326"/>
              <a:gd name="connsiteY1811" fmla="*/ 1657863 h 1947326"/>
              <a:gd name="connsiteX1812" fmla="*/ 1657863 h 1947326"/>
              <a:gd name="connsiteY1812" fmla="*/ 1657863 h 1947326"/>
              <a:gd name="connsiteX1813" fmla="*/ 1657863 h 1947326"/>
              <a:gd name="connsiteY1813" fmla="*/ 1657863 h 1947326"/>
              <a:gd name="connsiteX1814" fmla="*/ 1657863 h 1947326"/>
              <a:gd name="connsiteY1814" fmla="*/ 1657863 h 1947326"/>
              <a:gd name="connsiteX1815" fmla="*/ 1657863 h 1947326"/>
              <a:gd name="connsiteY1815" fmla="*/ 1657863 h 1947326"/>
              <a:gd name="connsiteX1816" fmla="*/ 1657863 h 1947326"/>
              <a:gd name="connsiteY1816" fmla="*/ 1657863 h 1947326"/>
              <a:gd name="connsiteX1817" fmla="*/ 1657863 h 1947326"/>
              <a:gd name="connsiteY1817" fmla="*/ 1657863 h 1947326"/>
              <a:gd name="connsiteX1818" fmla="*/ 1657863 h 1947326"/>
              <a:gd name="connsiteY1818" fmla="*/ 1657863 h 1947326"/>
              <a:gd name="connsiteX1819" fmla="*/ 1657863 h 1947326"/>
              <a:gd name="connsiteY1819" fmla="*/ 1657863 h 1947326"/>
              <a:gd name="connsiteX1820" fmla="*/ 1657863 h 1947326"/>
              <a:gd name="connsiteY1820" fmla="*/ 1657863 h 1947326"/>
              <a:gd name="connsiteX1821" fmla="*/ 1657863 h 1947326"/>
              <a:gd name="connsiteY1821" fmla="*/ 1657863 h 1947326"/>
              <a:gd name="connsiteX1822" fmla="*/ 1657863 h 1947326"/>
              <a:gd name="connsiteY1822" fmla="*/ 1657863 h 1947326"/>
              <a:gd name="connsiteX1823" fmla="*/ 1657863 h 1947326"/>
              <a:gd name="connsiteY1823" fmla="*/ 1657863 h 1947326"/>
              <a:gd name="connsiteX1824" fmla="*/ 1657863 h 1947326"/>
              <a:gd name="connsiteY1824" fmla="*/ 1657863 h 1947326"/>
              <a:gd name="connsiteX1825" fmla="*/ 1657863 h 1947326"/>
              <a:gd name="connsiteY1825" fmla="*/ 1657863 h 1947326"/>
              <a:gd name="connsiteX1826" fmla="*/ 1657863 h 1947326"/>
              <a:gd name="connsiteY1826" fmla="*/ 1657863 h 1947326"/>
              <a:gd name="connsiteX1827" fmla="*/ 1657863 h 1947326"/>
              <a:gd name="connsiteY1827" fmla="*/ 1657863 h 1947326"/>
              <a:gd name="connsiteX1828" fmla="*/ 1657863 h 1947326"/>
              <a:gd name="connsiteY1828" fmla="*/ 1657863 h 1947326"/>
              <a:gd name="connsiteX1829" fmla="*/ 1657863 h 1947326"/>
              <a:gd name="connsiteY1829" fmla="*/ 1657863 h 1947326"/>
              <a:gd name="connsiteX1830" fmla="*/ 1657863 h 1947326"/>
              <a:gd name="connsiteY1830" fmla="*/ 1657863 h 1947326"/>
              <a:gd name="connsiteX1831" fmla="*/ 1657863 h 1947326"/>
              <a:gd name="connsiteY1831" fmla="*/ 1657863 h 1947326"/>
              <a:gd name="connsiteX1832" fmla="*/ 1657863 h 1947326"/>
              <a:gd name="connsiteY1832" fmla="*/ 1657863 h 1947326"/>
              <a:gd name="connsiteX1833" fmla="*/ 1657863 h 1947326"/>
              <a:gd name="connsiteY1833" fmla="*/ 1657863 h 1947326"/>
              <a:gd name="connsiteX1834" fmla="*/ 1657863 h 1947326"/>
              <a:gd name="connsiteY1834" fmla="*/ 1657863 h 1947326"/>
              <a:gd name="connsiteX1835" fmla="*/ 1657863 h 1947326"/>
              <a:gd name="connsiteY1835" fmla="*/ 1657863 h 1947326"/>
              <a:gd name="connsiteX1836" fmla="*/ 1657863 h 1947326"/>
              <a:gd name="connsiteY1836" fmla="*/ 1657863 h 1947326"/>
              <a:gd name="connsiteX1837" fmla="*/ 1657863 h 1947326"/>
              <a:gd name="connsiteY1837" fmla="*/ 1657863 h 1947326"/>
              <a:gd name="connsiteX1838" fmla="*/ 1657863 h 1947326"/>
              <a:gd name="connsiteY1838" fmla="*/ 1657863 h 1947326"/>
              <a:gd name="connsiteX1839" fmla="*/ 1657863 h 1947326"/>
              <a:gd name="connsiteY1839" fmla="*/ 1657863 h 1947326"/>
              <a:gd name="connsiteX1840" fmla="*/ 1657863 h 1947326"/>
              <a:gd name="connsiteY1840" fmla="*/ 1657863 h 1947326"/>
              <a:gd name="connsiteX1841" fmla="*/ 1657863 h 1947326"/>
              <a:gd name="connsiteY1841" fmla="*/ 1657863 h 1947326"/>
              <a:gd name="connsiteX1842" fmla="*/ 1657863 h 1947326"/>
              <a:gd name="connsiteY1842" fmla="*/ 1657863 h 1947326"/>
              <a:gd name="connsiteX1843" fmla="*/ 1657863 h 1947326"/>
              <a:gd name="connsiteY1843" fmla="*/ 1657863 h 1947326"/>
              <a:gd name="connsiteX1844" fmla="*/ 1657863 h 1947326"/>
              <a:gd name="connsiteY1844" fmla="*/ 1657863 h 1947326"/>
              <a:gd name="connsiteX1845" fmla="*/ 1657863 h 1947326"/>
              <a:gd name="connsiteY1845" fmla="*/ 1657863 h 1947326"/>
              <a:gd name="connsiteX1846" fmla="*/ 1657863 h 1947326"/>
              <a:gd name="connsiteY1846" fmla="*/ 1657863 h 1947326"/>
              <a:gd name="connsiteX1847" fmla="*/ 1657863 h 1947326"/>
              <a:gd name="connsiteY1847" fmla="*/ 1657863 h 1947326"/>
              <a:gd name="connsiteX1848" fmla="*/ 1657863 h 1947326"/>
              <a:gd name="connsiteY1848" fmla="*/ 1657863 h 1947326"/>
              <a:gd name="connsiteX1849" fmla="*/ 1657863 h 1947326"/>
              <a:gd name="connsiteY1849" fmla="*/ 1657863 h 1947326"/>
              <a:gd name="connsiteX1850" fmla="*/ 1657863 h 1947326"/>
              <a:gd name="connsiteY1850" fmla="*/ 1657863 h 1947326"/>
              <a:gd name="connsiteX1851" fmla="*/ 1657863 h 1947326"/>
              <a:gd name="connsiteY1851" fmla="*/ 1657863 h 1947326"/>
              <a:gd name="connsiteX1852" fmla="*/ 1657863 h 1947326"/>
              <a:gd name="connsiteY1852" fmla="*/ 1657863 h 1947326"/>
              <a:gd name="connsiteX1853" fmla="*/ 1657863 h 1947326"/>
              <a:gd name="connsiteY1853" fmla="*/ 1657863 h 1947326"/>
              <a:gd name="connsiteX1854" fmla="*/ 1657863 h 1947326"/>
              <a:gd name="connsiteY1854" fmla="*/ 1657863 h 1947326"/>
              <a:gd name="connsiteX1855" fmla="*/ 1657863 h 1947326"/>
              <a:gd name="connsiteY1855" fmla="*/ 1657863 h 1947326"/>
              <a:gd name="connsiteX1856" fmla="*/ 1657863 h 1947326"/>
              <a:gd name="connsiteY1856" fmla="*/ 1657863 h 1947326"/>
              <a:gd name="connsiteX1857" fmla="*/ 1657863 h 1947326"/>
              <a:gd name="connsiteY1857" fmla="*/ 1657863 h 1947326"/>
              <a:gd name="connsiteX1858" fmla="*/ 1657863 h 1947326"/>
              <a:gd name="connsiteY1858" fmla="*/ 1657863 h 1947326"/>
              <a:gd name="connsiteX1859" fmla="*/ 1657863 h 1947326"/>
              <a:gd name="connsiteY1859" fmla="*/ 1657863 h 1947326"/>
              <a:gd name="connsiteX1860" fmla="*/ 1657863 h 1947326"/>
              <a:gd name="connsiteY1860" fmla="*/ 1657863 h 1947326"/>
              <a:gd name="connsiteX1861" fmla="*/ 1657863 h 1947326"/>
              <a:gd name="connsiteY1861" fmla="*/ 1657863 h 1947326"/>
              <a:gd name="connsiteX1862" fmla="*/ 1657863 h 1947326"/>
              <a:gd name="connsiteY1862" fmla="*/ 1657863 h 1947326"/>
              <a:gd name="connsiteX1863" fmla="*/ 1657863 h 1947326"/>
              <a:gd name="connsiteY1863" fmla="*/ 1657863 h 1947326"/>
              <a:gd name="connsiteX1864" fmla="*/ 1657863 h 1947326"/>
              <a:gd name="connsiteY1864" fmla="*/ 1657863 h 1947326"/>
              <a:gd name="connsiteX1865" fmla="*/ 1657863 h 1947326"/>
              <a:gd name="connsiteY1865" fmla="*/ 1657863 h 1947326"/>
              <a:gd name="connsiteX1866" fmla="*/ 1657863 h 1947326"/>
              <a:gd name="connsiteY1866" fmla="*/ 1657863 h 1947326"/>
              <a:gd name="connsiteX1867" fmla="*/ 1657863 h 1947326"/>
              <a:gd name="connsiteY1867" fmla="*/ 1657863 h 1947326"/>
              <a:gd name="connsiteX1868" fmla="*/ 1657863 h 1947326"/>
              <a:gd name="connsiteY1868" fmla="*/ 1657863 h 1947326"/>
              <a:gd name="connsiteX1869" fmla="*/ 1657863 h 1947326"/>
              <a:gd name="connsiteY1869" fmla="*/ 1657863 h 1947326"/>
              <a:gd name="connsiteX1870" fmla="*/ 1657863 h 1947326"/>
              <a:gd name="connsiteY1870" fmla="*/ 1657863 h 1947326"/>
              <a:gd name="connsiteX1871" fmla="*/ 1657863 h 1947326"/>
              <a:gd name="connsiteY1871" fmla="*/ 1657863 h 1947326"/>
              <a:gd name="connsiteX1872" fmla="*/ 1657863 h 1947326"/>
              <a:gd name="connsiteY1872" fmla="*/ 1657863 h 1947326"/>
              <a:gd name="connsiteX1873" fmla="*/ 1657863 h 1947326"/>
              <a:gd name="connsiteY1873" fmla="*/ 1657863 h 1947326"/>
              <a:gd name="connsiteX1874" fmla="*/ 1657863 h 1947326"/>
              <a:gd name="connsiteY1874" fmla="*/ 1657863 h 1947326"/>
              <a:gd name="connsiteX1875" fmla="*/ 1657863 h 1947326"/>
              <a:gd name="connsiteY1875" fmla="*/ 1657863 h 1947326"/>
              <a:gd name="connsiteX1876" fmla="*/ 1657863 h 1947326"/>
              <a:gd name="connsiteY1876" fmla="*/ 1657863 h 1947326"/>
              <a:gd name="connsiteX1877" fmla="*/ 1657863 h 1947326"/>
              <a:gd name="connsiteY1877" fmla="*/ 1657863 h 1947326"/>
              <a:gd name="connsiteX1878" fmla="*/ 1657863 h 1947326"/>
              <a:gd name="connsiteY1878" fmla="*/ 1657863 h 1947326"/>
              <a:gd name="connsiteX1879" fmla="*/ 1657863 h 1947326"/>
              <a:gd name="connsiteY1879" fmla="*/ 1657863 h 1947326"/>
              <a:gd name="connsiteX1880" fmla="*/ 1657863 h 1947326"/>
              <a:gd name="connsiteY1880" fmla="*/ 1657863 h 1947326"/>
              <a:gd name="connsiteX1881" fmla="*/ 1657863 h 1947326"/>
              <a:gd name="connsiteY1881" fmla="*/ 1657863 h 1947326"/>
              <a:gd name="connsiteX1882" fmla="*/ 1657863 h 1947326"/>
              <a:gd name="connsiteY1882" fmla="*/ 1657863 h 1947326"/>
              <a:gd name="connsiteX1883" fmla="*/ 1657863 h 1947326"/>
              <a:gd name="connsiteY1883" fmla="*/ 1657863 h 1947326"/>
              <a:gd name="connsiteX1884" fmla="*/ 1657863 h 1947326"/>
              <a:gd name="connsiteY1884" fmla="*/ 1657863 h 1947326"/>
              <a:gd name="connsiteX1885" fmla="*/ 1657863 h 1947326"/>
              <a:gd name="connsiteY1885" fmla="*/ 1657863 h 1947326"/>
              <a:gd name="connsiteX1886" fmla="*/ 1657863 h 1947326"/>
              <a:gd name="connsiteY1886" fmla="*/ 1657863 h 1947326"/>
              <a:gd name="connsiteX1887" fmla="*/ 1657863 h 1947326"/>
              <a:gd name="connsiteY1887" fmla="*/ 1657863 h 1947326"/>
              <a:gd name="connsiteX1888" fmla="*/ 1657863 h 1947326"/>
              <a:gd name="connsiteY1888" fmla="*/ 1657863 h 1947326"/>
              <a:gd name="connsiteX1889" fmla="*/ 1657863 h 1947326"/>
              <a:gd name="connsiteY1889" fmla="*/ 1657863 h 1947326"/>
              <a:gd name="connsiteX1890" fmla="*/ 1657863 h 1947326"/>
              <a:gd name="connsiteY1890" fmla="*/ 1657863 h 1947326"/>
              <a:gd name="connsiteX1891" fmla="*/ 1657863 h 1947326"/>
              <a:gd name="connsiteY1891" fmla="*/ 1657863 h 1947326"/>
              <a:gd name="connsiteX1892" fmla="*/ 1657863 h 1947326"/>
              <a:gd name="connsiteY1892" fmla="*/ 1657863 h 1947326"/>
              <a:gd name="connsiteX1893" fmla="*/ 1657863 h 1947326"/>
              <a:gd name="connsiteY1893" fmla="*/ 1657863 h 1947326"/>
              <a:gd name="connsiteX1894" fmla="*/ 1657863 h 1947326"/>
              <a:gd name="connsiteY1894" fmla="*/ 1657863 h 1947326"/>
              <a:gd name="connsiteX1895" fmla="*/ 1657863 h 1947326"/>
              <a:gd name="connsiteY1895" fmla="*/ 1657863 h 1947326"/>
              <a:gd name="connsiteX1896" fmla="*/ 1657863 h 1947326"/>
              <a:gd name="connsiteY1896" fmla="*/ 1657863 h 1947326"/>
              <a:gd name="connsiteX1897" fmla="*/ 1657863 h 1947326"/>
              <a:gd name="connsiteY1897" fmla="*/ 1657863 h 1947326"/>
              <a:gd name="connsiteX1898" fmla="*/ 1657863 h 1947326"/>
              <a:gd name="connsiteY1898" fmla="*/ 1657863 h 1947326"/>
              <a:gd name="connsiteX1899" fmla="*/ 1657863 h 1947326"/>
              <a:gd name="connsiteY1899" fmla="*/ 1657863 h 1947326"/>
              <a:gd name="connsiteX1900" fmla="*/ 1657863 h 1947326"/>
              <a:gd name="connsiteY1900" fmla="*/ 1657863 h 1947326"/>
              <a:gd name="connsiteX1901" fmla="*/ 1657863 h 1947326"/>
              <a:gd name="connsiteY1901" fmla="*/ 1657863 h 1947326"/>
              <a:gd name="connsiteX1902" fmla="*/ 1657863 h 1947326"/>
              <a:gd name="connsiteY1902" fmla="*/ 1657863 h 1947326"/>
              <a:gd name="connsiteX1903" fmla="*/ 1657863 h 1947326"/>
              <a:gd name="connsiteY1903" fmla="*/ 1657863 h 1947326"/>
              <a:gd name="connsiteX1904" fmla="*/ 1657863 h 1947326"/>
              <a:gd name="connsiteY1904" fmla="*/ 1657863 h 1947326"/>
              <a:gd name="connsiteX1905" fmla="*/ 1657863 h 1947326"/>
              <a:gd name="connsiteY1905" fmla="*/ 1657863 h 1947326"/>
              <a:gd name="connsiteX1906" fmla="*/ 1657863 h 1947326"/>
              <a:gd name="connsiteY1906" fmla="*/ 1657863 h 1947326"/>
              <a:gd name="connsiteX1907" fmla="*/ 1657863 h 1947326"/>
              <a:gd name="connsiteY1907" fmla="*/ 1657863 h 1947326"/>
              <a:gd name="connsiteX1908" fmla="*/ 1657863 h 1947326"/>
              <a:gd name="connsiteY1908" fmla="*/ 1657863 h 1947326"/>
              <a:gd name="connsiteX1909" fmla="*/ 1657863 h 1947326"/>
              <a:gd name="connsiteY1909" fmla="*/ 1657863 h 1947326"/>
              <a:gd name="connsiteX1910" fmla="*/ 1657863 h 1947326"/>
              <a:gd name="connsiteY1910" fmla="*/ 1657863 h 1947326"/>
              <a:gd name="connsiteX1911" fmla="*/ 1657863 h 1947326"/>
              <a:gd name="connsiteY1911" fmla="*/ 1657863 h 1947326"/>
              <a:gd name="connsiteX1912" fmla="*/ 1657863 h 1947326"/>
              <a:gd name="connsiteY1912" fmla="*/ 1657863 h 1947326"/>
              <a:gd name="connsiteX1913" fmla="*/ 1657863 h 1947326"/>
              <a:gd name="connsiteY1913" fmla="*/ 1657863 h 1947326"/>
              <a:gd name="connsiteX1914" fmla="*/ 1657863 h 1947326"/>
              <a:gd name="connsiteY1914" fmla="*/ 1657863 h 1947326"/>
              <a:gd name="connsiteX1915" fmla="*/ 1657863 h 1947326"/>
              <a:gd name="connsiteY1915" fmla="*/ 1657863 h 1947326"/>
              <a:gd name="connsiteX1916" fmla="*/ 1657863 h 1947326"/>
              <a:gd name="connsiteY1916" fmla="*/ 1657863 h 1947326"/>
              <a:gd name="connsiteX1917" fmla="*/ 1657863 h 1947326"/>
              <a:gd name="connsiteY1917" fmla="*/ 1657863 h 1947326"/>
              <a:gd name="connsiteX1918" fmla="*/ 1657863 h 1947326"/>
              <a:gd name="connsiteY1918" fmla="*/ 1657863 h 1947326"/>
              <a:gd name="connsiteX1919" fmla="*/ 1657863 h 1947326"/>
              <a:gd name="connsiteY1919" fmla="*/ 1657863 h 1947326"/>
              <a:gd name="connsiteX1920" fmla="*/ 1657863 h 1947326"/>
              <a:gd name="connsiteY1920" fmla="*/ 1657863 h 1947326"/>
              <a:gd name="connsiteX1921" fmla="*/ 1657863 h 1947326"/>
              <a:gd name="connsiteY1921" fmla="*/ 1657863 h 1947326"/>
              <a:gd name="connsiteX1922" fmla="*/ 1657863 h 1947326"/>
              <a:gd name="connsiteY1922" fmla="*/ 1657863 h 1947326"/>
              <a:gd name="connsiteX1923" fmla="*/ 1657863 h 1947326"/>
              <a:gd name="connsiteY1923" fmla="*/ 1657863 h 1947326"/>
              <a:gd name="connsiteX1924" fmla="*/ 1657863 h 1947326"/>
              <a:gd name="connsiteY1924" fmla="*/ 1657863 h 1947326"/>
              <a:gd name="connsiteX1925" fmla="*/ 1657863 h 1947326"/>
              <a:gd name="connsiteY1925" fmla="*/ 1657863 h 1947326"/>
              <a:gd name="connsiteX1926" fmla="*/ 1657863 h 1947326"/>
              <a:gd name="connsiteY1926" fmla="*/ 1657863 h 1947326"/>
              <a:gd name="connsiteX1927" fmla="*/ 1657863 h 1947326"/>
              <a:gd name="connsiteY1927" fmla="*/ 1657863 h 1947326"/>
              <a:gd name="connsiteX1928" fmla="*/ 1657863 h 1947326"/>
              <a:gd name="connsiteY1928" fmla="*/ 1657863 h 1947326"/>
              <a:gd name="connsiteX1929" fmla="*/ 1657863 h 1947326"/>
              <a:gd name="connsiteY1929" fmla="*/ 1657863 h 1947326"/>
              <a:gd name="connsiteX1930" fmla="*/ 1657863 h 1947326"/>
              <a:gd name="connsiteY1930" fmla="*/ 1657863 h 1947326"/>
              <a:gd name="connsiteX1931" fmla="*/ 1657863 h 1947326"/>
              <a:gd name="connsiteY1931" fmla="*/ 1657863 h 1947326"/>
              <a:gd name="connsiteX1932" fmla="*/ 1657863 h 1947326"/>
              <a:gd name="connsiteY1932" fmla="*/ 1657863 h 1947326"/>
              <a:gd name="connsiteX1933" fmla="*/ 1657863 h 1947326"/>
              <a:gd name="connsiteY1933" fmla="*/ 1657863 h 1947326"/>
              <a:gd name="connsiteX1934" fmla="*/ 1657863 h 1947326"/>
              <a:gd name="connsiteY1934" fmla="*/ 1657863 h 1947326"/>
              <a:gd name="connsiteX1935" fmla="*/ 1657863 h 1947326"/>
              <a:gd name="connsiteY1935" fmla="*/ 1657863 h 1947326"/>
              <a:gd name="connsiteX1936" fmla="*/ 1657863 h 1947326"/>
              <a:gd name="connsiteY1936" fmla="*/ 1657863 h 1947326"/>
              <a:gd name="connsiteX1937" fmla="*/ 1657863 h 1947326"/>
              <a:gd name="connsiteY1937" fmla="*/ 1657863 h 1947326"/>
              <a:gd name="connsiteX1938" fmla="*/ 1657863 h 1947326"/>
              <a:gd name="connsiteY1938" fmla="*/ 1657863 h 1947326"/>
              <a:gd name="connsiteX1939" fmla="*/ 1657863 h 1947326"/>
              <a:gd name="connsiteY1939" fmla="*/ 1657863 h 1947326"/>
              <a:gd name="connsiteX1940" fmla="*/ 1657863 h 1947326"/>
              <a:gd name="connsiteY1940" fmla="*/ 1657863 h 1947326"/>
              <a:gd name="connsiteX1941" fmla="*/ 1657863 h 1947326"/>
              <a:gd name="connsiteY1941" fmla="*/ 1657863 h 1947326"/>
              <a:gd name="connsiteX1942" fmla="*/ 1657863 h 1947326"/>
              <a:gd name="connsiteY1942" fmla="*/ 1657863 h 1947326"/>
              <a:gd name="connsiteX1943" fmla="*/ 1657863 h 1947326"/>
              <a:gd name="connsiteY1943" fmla="*/ 1657863 h 1947326"/>
              <a:gd name="connsiteX1944" fmla="*/ 1657863 h 1947326"/>
              <a:gd name="connsiteY1944" fmla="*/ 1657863 h 1947326"/>
              <a:gd name="connsiteX1945" fmla="*/ 1657863 h 1947326"/>
              <a:gd name="connsiteY1945" fmla="*/ 1657863 h 1947326"/>
              <a:gd name="connsiteX1946" fmla="*/ 1657863 h 1947326"/>
              <a:gd name="connsiteY1946" fmla="*/ 1657863 h 1947326"/>
              <a:gd name="connsiteX1947" fmla="*/ 1657863 h 1947326"/>
              <a:gd name="connsiteY1947" fmla="*/ 1657863 h 1947326"/>
              <a:gd name="connsiteX1948" fmla="*/ 1657863 h 1947326"/>
              <a:gd name="connsiteY1948" fmla="*/ 1657863 h 1947326"/>
              <a:gd name="connsiteX1949" fmla="*/ 1657863 h 1947326"/>
              <a:gd name="connsiteY1949" fmla="*/ 1657863 h 1947326"/>
              <a:gd name="connsiteX1950" fmla="*/ 1657863 h 1947326"/>
              <a:gd name="connsiteY1950" fmla="*/ 1657863 h 1947326"/>
              <a:gd name="connsiteX1951" fmla="*/ 1657863 h 1947326"/>
              <a:gd name="connsiteY1951" fmla="*/ 1657863 h 1947326"/>
              <a:gd name="connsiteX1952" fmla="*/ 1657863 h 1947326"/>
              <a:gd name="connsiteY1952" fmla="*/ 1657863 h 1947326"/>
              <a:gd name="connsiteX1953" fmla="*/ 1657863 h 1947326"/>
              <a:gd name="connsiteY1953" fmla="*/ 1657863 h 1947326"/>
              <a:gd name="connsiteX1954" fmla="*/ 1657863 h 1947326"/>
              <a:gd name="connsiteY1954" fmla="*/ 1657863 h 1947326"/>
              <a:gd name="connsiteX1955" fmla="*/ 1657863 h 1947326"/>
              <a:gd name="connsiteY1955" fmla="*/ 1657863 h 1947326"/>
              <a:gd name="connsiteX1956" fmla="*/ 1657863 h 1947326"/>
              <a:gd name="connsiteY1956" fmla="*/ 1657863 h 1947326"/>
              <a:gd name="connsiteX1957" fmla="*/ 1657863 h 1947326"/>
              <a:gd name="connsiteY1957" fmla="*/ 1657863 h 1947326"/>
              <a:gd name="connsiteX1958" fmla="*/ 1657863 h 1947326"/>
              <a:gd name="connsiteY1958" fmla="*/ 1657863 h 1947326"/>
              <a:gd name="connsiteX1959" fmla="*/ 1657863 h 1947326"/>
              <a:gd name="connsiteY1959" fmla="*/ 1657863 h 1947326"/>
              <a:gd name="connsiteX1960" fmla="*/ 1657863 h 1947326"/>
              <a:gd name="connsiteY1960" fmla="*/ 1657863 h 1947326"/>
              <a:gd name="connsiteX1961" fmla="*/ 1657863 h 1947326"/>
              <a:gd name="connsiteY1961" fmla="*/ 1657863 h 1947326"/>
              <a:gd name="connsiteX1962" fmla="*/ 1657863 h 1947326"/>
              <a:gd name="connsiteY1962" fmla="*/ 1657863 h 1947326"/>
              <a:gd name="connsiteX1963" fmla="*/ 1657863 h 1947326"/>
              <a:gd name="connsiteY1963" fmla="*/ 1657863 h 1947326"/>
              <a:gd name="connsiteX1964" fmla="*/ 1657863 h 1947326"/>
              <a:gd name="connsiteY1964" fmla="*/ 1657863 h 1947326"/>
              <a:gd name="connsiteX1965" fmla="*/ 1657863 h 1947326"/>
              <a:gd name="connsiteY1965" fmla="*/ 1657863 h 1947326"/>
              <a:gd name="connsiteX1966" fmla="*/ 1657863 h 1947326"/>
              <a:gd name="connsiteY1966" fmla="*/ 1657863 h 1947326"/>
              <a:gd name="connsiteX1967" fmla="*/ 1657863 h 1947326"/>
              <a:gd name="connsiteY1967" fmla="*/ 1657863 h 1947326"/>
              <a:gd name="connsiteX1968" fmla="*/ 1657863 h 1947326"/>
              <a:gd name="connsiteY1968" fmla="*/ 1657863 h 1947326"/>
              <a:gd name="connsiteX1969" fmla="*/ 1657863 h 1947326"/>
              <a:gd name="connsiteY1969" fmla="*/ 1657863 h 1947326"/>
              <a:gd name="connsiteX1970" fmla="*/ 1657863 h 1947326"/>
              <a:gd name="connsiteY1970" fmla="*/ 1657863 h 1947326"/>
              <a:gd name="connsiteX1971" fmla="*/ 1657863 h 1947326"/>
              <a:gd name="connsiteY1971" fmla="*/ 1657863 h 1947326"/>
              <a:gd name="connsiteX1972" fmla="*/ 1657863 h 1947326"/>
              <a:gd name="connsiteY1972" fmla="*/ 1657863 h 1947326"/>
              <a:gd name="connsiteX1973" fmla="*/ 1657863 h 1947326"/>
              <a:gd name="connsiteY1973" fmla="*/ 1657863 h 1947326"/>
              <a:gd name="connsiteX1974" fmla="*/ 1657863 h 1947326"/>
              <a:gd name="connsiteY1974" fmla="*/ 1657863 h 1947326"/>
              <a:gd name="connsiteX1975" fmla="*/ 1657863 h 1947326"/>
              <a:gd name="connsiteY1975" fmla="*/ 1657863 h 1947326"/>
              <a:gd name="connsiteX1976" fmla="*/ 1657863 h 1947326"/>
              <a:gd name="connsiteY1976" fmla="*/ 1657863 h 1947326"/>
              <a:gd name="connsiteX1977" fmla="*/ 1657863 h 1947326"/>
              <a:gd name="connsiteY1977" fmla="*/ 1657863 h 1947326"/>
              <a:gd name="connsiteX1978" fmla="*/ 1657863 h 1947326"/>
              <a:gd name="connsiteY1978" fmla="*/ 1657863 h 1947326"/>
              <a:gd name="connsiteX1979" fmla="*/ 1657863 h 1947326"/>
              <a:gd name="connsiteY1979" fmla="*/ 1657863 h 1947326"/>
              <a:gd name="connsiteX1980" fmla="*/ 1657863 h 1947326"/>
              <a:gd name="connsiteY1980" fmla="*/ 1657863 h 1947326"/>
              <a:gd name="connsiteX1981" fmla="*/ 1657863 h 1947326"/>
              <a:gd name="connsiteY1981" fmla="*/ 1657863 h 1947326"/>
              <a:gd name="connsiteX1982" fmla="*/ 1657863 h 1947326"/>
              <a:gd name="connsiteY1982" fmla="*/ 1657863 h 1947326"/>
              <a:gd name="connsiteX1983" fmla="*/ 1657863 h 1947326"/>
              <a:gd name="connsiteY1983" fmla="*/ 1657863 h 1947326"/>
              <a:gd name="connsiteX1984" fmla="*/ 1657863 h 1947326"/>
              <a:gd name="connsiteY1984" fmla="*/ 1657863 h 1947326"/>
              <a:gd name="connsiteX1985" fmla="*/ 1657863 h 1947326"/>
              <a:gd name="connsiteY1985" fmla="*/ 1657863 h 1947326"/>
              <a:gd name="connsiteX1986" fmla="*/ 1657863 h 1947326"/>
              <a:gd name="connsiteY1986" fmla="*/ 1657863 h 1947326"/>
              <a:gd name="connsiteX1987" fmla="*/ 1657863 h 1947326"/>
              <a:gd name="connsiteY1987" fmla="*/ 1657863 h 1947326"/>
              <a:gd name="connsiteX1988" fmla="*/ 1657863 h 1947326"/>
              <a:gd name="connsiteY1988" fmla="*/ 1657863 h 1947326"/>
              <a:gd name="connsiteX1989" fmla="*/ 1657863 h 1947326"/>
              <a:gd name="connsiteY1989" fmla="*/ 1657863 h 1947326"/>
              <a:gd name="connsiteX1990" fmla="*/ 1657863 h 1947326"/>
              <a:gd name="connsiteY1990" fmla="*/ 1657863 h 1947326"/>
              <a:gd name="connsiteX1991" fmla="*/ 1657863 h 1947326"/>
              <a:gd name="connsiteY1991" fmla="*/ 1657863 h 1947326"/>
              <a:gd name="connsiteX1992" fmla="*/ 1657863 h 1947326"/>
              <a:gd name="connsiteY1992" fmla="*/ 1657863 h 1947326"/>
              <a:gd name="connsiteX1993" fmla="*/ 1657863 h 1947326"/>
              <a:gd name="connsiteY1993" fmla="*/ 1657863 h 1947326"/>
              <a:gd name="connsiteX1994" fmla="*/ 1657863 h 1947326"/>
              <a:gd name="connsiteY1994" fmla="*/ 1657863 h 1947326"/>
              <a:gd name="connsiteX1995" fmla="*/ 1657863 h 1947326"/>
              <a:gd name="connsiteY1995" fmla="*/ 1657863 h 1947326"/>
              <a:gd name="connsiteX1996" fmla="*/ 1657863 h 1947326"/>
              <a:gd name="connsiteY1996" fmla="*/ 1657863 h 1947326"/>
              <a:gd name="connsiteX1997" fmla="*/ 1657863 h 1947326"/>
              <a:gd name="connsiteY1997" fmla="*/ 1657863 h 1947326"/>
              <a:gd name="connsiteX1998" fmla="*/ 1657863 h 1947326"/>
              <a:gd name="connsiteY1998" fmla="*/ 1657863 h 1947326"/>
              <a:gd name="connsiteX1999" fmla="*/ 1657863 h 1947326"/>
              <a:gd name="connsiteY1999" fmla="*/ 1657863 h 1947326"/>
              <a:gd name="connsiteX2000" fmla="*/ 1657863 h 1947326"/>
              <a:gd name="connsiteY2000" fmla="*/ 1657863 h 1947326"/>
              <a:gd name="connsiteX2001" fmla="*/ 1657863 h 1947326"/>
              <a:gd name="connsiteY2001" fmla="*/ 1657863 h 1947326"/>
              <a:gd name="connsiteX2002" fmla="*/ 1657863 h 1947326"/>
              <a:gd name="connsiteY2002" fmla="*/ 1657863 h 1947326"/>
              <a:gd name="connsiteX2003" fmla="*/ 1657863 h 1947326"/>
              <a:gd name="connsiteY2003" fmla="*/ 1657863 h 1947326"/>
              <a:gd name="connsiteX2004" fmla="*/ 1657863 h 1947326"/>
              <a:gd name="connsiteY2004" fmla="*/ 1657863 h 1947326"/>
              <a:gd name="connsiteX2005" fmla="*/ 1657863 h 1947326"/>
              <a:gd name="connsiteY2005" fmla="*/ 1657863 h 1947326"/>
              <a:gd name="connsiteX2006" fmla="*/ 1657863 h 1947326"/>
              <a:gd name="connsiteY2006" fmla="*/ 1657863 h 1947326"/>
              <a:gd name="connsiteX2007" fmla="*/ 1657863 h 1947326"/>
              <a:gd name="connsiteY2007" fmla="*/ 1657863 h 1947326"/>
              <a:gd name="connsiteX2008" fmla="*/ 1657863 h 1947326"/>
              <a:gd name="connsiteY2008" fmla="*/ 1657863 h 1947326"/>
              <a:gd name="connsiteX2009" fmla="*/ 1657863 h 1947326"/>
              <a:gd name="connsiteY2009" fmla="*/ 1657863 h 1947326"/>
              <a:gd name="connsiteX2010" fmla="*/ 1657863 h 1947326"/>
              <a:gd name="connsiteY2010" fmla="*/ 1657863 h 1947326"/>
              <a:gd name="connsiteX2011" fmla="*/ 1657863 h 1947326"/>
              <a:gd name="connsiteY2011" fmla="*/ 1657863 h 1947326"/>
              <a:gd name="connsiteX2012" fmla="*/ 1657863 h 1947326"/>
              <a:gd name="connsiteY2012" fmla="*/ 1657863 h 1947326"/>
              <a:gd name="connsiteX2013" fmla="*/ 1657863 h 1947326"/>
              <a:gd name="connsiteY2013" fmla="*/ 1657863 h 1947326"/>
              <a:gd name="connsiteX2014" fmla="*/ 1657863 h 1947326"/>
              <a:gd name="connsiteY2014" fmla="*/ 1657863 h 1947326"/>
              <a:gd name="connsiteX2015" fmla="*/ 1657863 h 1947326"/>
              <a:gd name="connsiteY2015" fmla="*/ 1657863 h 1947326"/>
              <a:gd name="connsiteX2016" fmla="*/ 1657863 h 1947326"/>
              <a:gd name="connsiteY2016" fmla="*/ 1657863 h 1947326"/>
              <a:gd name="connsiteX2017" fmla="*/ 1657863 h 1947326"/>
              <a:gd name="connsiteY2017" fmla="*/ 1657863 h 1947326"/>
              <a:gd name="connsiteX2018" fmla="*/ 1657863 h 1947326"/>
              <a:gd name="connsiteY2018" fmla="*/ 1657863 h 1947326"/>
              <a:gd name="connsiteX2019" fmla="*/ 1657863 h 1947326"/>
              <a:gd name="connsiteY2019" fmla="*/ 1657863 h 1947326"/>
              <a:gd name="connsiteX2020" fmla="*/ 1657863 h 1947326"/>
              <a:gd name="connsiteY2020" fmla="*/ 1657863 h 1947326"/>
              <a:gd name="connsiteX2021" fmla="*/ 1657863 h 1947326"/>
              <a:gd name="connsiteY2021" fmla="*/ 1657863 h 1947326"/>
              <a:gd name="connsiteX2022" fmla="*/ 1657863 h 1947326"/>
              <a:gd name="connsiteY2022" fmla="*/ 1657863 h 1947326"/>
              <a:gd name="connsiteX2023" fmla="*/ 1657863 h 1947326"/>
              <a:gd name="connsiteY2023" fmla="*/ 1657863 h 1947326"/>
              <a:gd name="connsiteX2024" fmla="*/ 1657863 h 1947326"/>
              <a:gd name="connsiteY2024" fmla="*/ 1657863 h 1947326"/>
              <a:gd name="connsiteX2025" fmla="*/ 1657863 h 1947326"/>
              <a:gd name="connsiteY2025" fmla="*/ 1657863 h 1947326"/>
              <a:gd name="connsiteX2026" fmla="*/ 1657863 h 1947326"/>
              <a:gd name="connsiteY2026" fmla="*/ 1657863 h 1947326"/>
              <a:gd name="connsiteX2027" fmla="*/ 1657863 h 1947326"/>
              <a:gd name="connsiteY2027" fmla="*/ 1657863 h 1947326"/>
              <a:gd name="connsiteX2028" fmla="*/ 1657863 h 1947326"/>
              <a:gd name="connsiteY2028" fmla="*/ 1657863 h 1947326"/>
              <a:gd name="connsiteX2029" fmla="*/ 1657863 h 1947326"/>
              <a:gd name="connsiteY2029" fmla="*/ 1657863 h 1947326"/>
              <a:gd name="connsiteX2030" fmla="*/ 1657863 h 1947326"/>
              <a:gd name="connsiteY2030" fmla="*/ 1657863 h 1947326"/>
              <a:gd name="connsiteX2031" fmla="*/ 1657863 h 1947326"/>
              <a:gd name="connsiteY2031" fmla="*/ 1657863 h 1947326"/>
              <a:gd name="connsiteX2032" fmla="*/ 1657863 h 1947326"/>
              <a:gd name="connsiteY2032" fmla="*/ 1657863 h 1947326"/>
              <a:gd name="connsiteX2033" fmla="*/ 1657863 h 1947326"/>
              <a:gd name="connsiteY2033" fmla="*/ 1657863 h 1947326"/>
              <a:gd name="connsiteX2034" fmla="*/ 1657863 h 1947326"/>
              <a:gd name="connsiteY2034" fmla="*/ 1657863 h 1947326"/>
              <a:gd name="connsiteX2035" fmla="*/ 1657863 h 1947326"/>
              <a:gd name="connsiteY2035" fmla="*/ 1657863 h 1947326"/>
              <a:gd name="connsiteX2036" fmla="*/ 1657863 h 1947326"/>
              <a:gd name="connsiteY2036" fmla="*/ 1657863 h 1947326"/>
              <a:gd name="connsiteX2037" fmla="*/ 1657863 h 1947326"/>
              <a:gd name="connsiteY2037" fmla="*/ 1657863 h 1947326"/>
              <a:gd name="connsiteX2038" fmla="*/ 1657863 h 1947326"/>
              <a:gd name="connsiteY2038" fmla="*/ 1657863 h 1947326"/>
              <a:gd name="connsiteX2039" fmla="*/ 1657863 h 1947326"/>
              <a:gd name="connsiteY2039" fmla="*/ 1657863 h 1947326"/>
              <a:gd name="connsiteX2040" fmla="*/ 1657863 h 1947326"/>
              <a:gd name="connsiteY2040" fmla="*/ 1657863 h 1947326"/>
              <a:gd name="connsiteX2041" fmla="*/ 1657863 h 1947326"/>
              <a:gd name="connsiteY2041" fmla="*/ 1657863 h 1947326"/>
              <a:gd name="connsiteX2042" fmla="*/ 1657863 h 1947326"/>
              <a:gd name="connsiteY2042" fmla="*/ 1657863 h 1947326"/>
              <a:gd name="connsiteX2043" fmla="*/ 1657863 h 1947326"/>
              <a:gd name="connsiteY2043" fmla="*/ 1657863 h 1947326"/>
              <a:gd name="connsiteX2044" fmla="*/ 1657863 h 1947326"/>
              <a:gd name="connsiteY2044" fmla="*/ 1657863 h 1947326"/>
              <a:gd name="connsiteX2045" fmla="*/ 1657863 h 1947326"/>
              <a:gd name="connsiteY2045" fmla="*/ 1657863 h 1947326"/>
              <a:gd name="connsiteX2046" fmla="*/ 1657863 h 1947326"/>
              <a:gd name="connsiteY2046" fmla="*/ 1657863 h 1947326"/>
              <a:gd name="connsiteX2047" fmla="*/ 1657863 h 1947326"/>
              <a:gd name="connsiteY2047" fmla="*/ 1657863 h 1947326"/>
              <a:gd name="connsiteX2048" fmla="*/ 1657863 h 1947326"/>
              <a:gd name="connsiteY2048" fmla="*/ 1657863 h 1947326"/>
              <a:gd name="connsiteX2049" fmla="*/ 1657863 h 1947326"/>
              <a:gd name="connsiteY2049" fmla="*/ 1657863 h 1947326"/>
              <a:gd name="connsiteX2050" fmla="*/ 1657863 h 1947326"/>
              <a:gd name="connsiteY2050" fmla="*/ 1657863 h 1947326"/>
              <a:gd name="connsiteX2051" fmla="*/ 1657863 h 1947326"/>
              <a:gd name="connsiteY2051" fmla="*/ 1657863 h 1947326"/>
              <a:gd name="connsiteX2052" fmla="*/ 1657863 h 1947326"/>
              <a:gd name="connsiteY2052" fmla="*/ 1657863 h 1947326"/>
              <a:gd name="connsiteX2053" fmla="*/ 1657863 h 1947326"/>
              <a:gd name="connsiteY2053" fmla="*/ 1657863 h 1947326"/>
              <a:gd name="connsiteX2054" fmla="*/ 1657863 h 1947326"/>
              <a:gd name="connsiteY2054" fmla="*/ 1657863 h 1947326"/>
              <a:gd name="connsiteX2055" fmla="*/ 1657863 h 1947326"/>
              <a:gd name="connsiteY2055" fmla="*/ 1657863 h 1947326"/>
              <a:gd name="connsiteX2056" fmla="*/ 1657863 h 1947326"/>
              <a:gd name="connsiteY2056" fmla="*/ 1657863 h 1947326"/>
              <a:gd name="connsiteX2057" fmla="*/ 1657863 h 1947326"/>
              <a:gd name="connsiteY2057" fmla="*/ 1657863 h 1947326"/>
              <a:gd name="connsiteX2058" fmla="*/ 1657863 h 1947326"/>
              <a:gd name="connsiteY2058" fmla="*/ 1657863 h 1947326"/>
              <a:gd name="connsiteX2059" fmla="*/ 1657863 h 1947326"/>
              <a:gd name="connsiteY2059" fmla="*/ 1657863 h 1947326"/>
              <a:gd name="connsiteX2060" fmla="*/ 1657863 h 1947326"/>
              <a:gd name="connsiteY2060" fmla="*/ 1657863 h 1947326"/>
              <a:gd name="connsiteX2061" fmla="*/ 1657863 h 1947326"/>
              <a:gd name="connsiteY2061" fmla="*/ 1657863 h 1947326"/>
              <a:gd name="connsiteX2062" fmla="*/ 1657863 h 1947326"/>
              <a:gd name="connsiteY2062" fmla="*/ 1657863 h 1947326"/>
              <a:gd name="connsiteX2063" fmla="*/ 1657863 h 1947326"/>
              <a:gd name="connsiteY2063" fmla="*/ 1657863 h 1947326"/>
              <a:gd name="connsiteX2064" fmla="*/ 1657863 h 1947326"/>
              <a:gd name="connsiteY2064" fmla="*/ 1657863 h 1947326"/>
              <a:gd name="connsiteX2065" fmla="*/ 1657863 h 1947326"/>
              <a:gd name="connsiteY2065" fmla="*/ 1657863 h 1947326"/>
              <a:gd name="connsiteX2066" fmla="*/ 1657863 h 1947326"/>
              <a:gd name="connsiteY2066" fmla="*/ 1657863 h 1947326"/>
              <a:gd name="connsiteX2067" fmla="*/ 1657863 h 1947326"/>
              <a:gd name="connsiteY2067" fmla="*/ 1657863 h 1947326"/>
              <a:gd name="connsiteX2068" fmla="*/ 1657863 h 1947326"/>
              <a:gd name="connsiteY2068" fmla="*/ 1657863 h 1947326"/>
              <a:gd name="connsiteX2069" fmla="*/ 1657863 h 1947326"/>
              <a:gd name="connsiteY2069" fmla="*/ 1657863 h 1947326"/>
              <a:gd name="connsiteX2070" fmla="*/ 1657863 h 1947326"/>
              <a:gd name="connsiteY2070" fmla="*/ 1657863 h 1947326"/>
              <a:gd name="connsiteX2071" fmla="*/ 1657863 h 1947326"/>
              <a:gd name="connsiteY2071" fmla="*/ 1657863 h 1947326"/>
              <a:gd name="connsiteX2072" fmla="*/ 1657863 h 1947326"/>
              <a:gd name="connsiteY2072" fmla="*/ 1657863 h 1947326"/>
              <a:gd name="connsiteX2073" fmla="*/ 1657863 h 1947326"/>
              <a:gd name="connsiteY2073" fmla="*/ 1657863 h 1947326"/>
              <a:gd name="connsiteX2074" fmla="*/ 1657863 h 1947326"/>
              <a:gd name="connsiteY2074" fmla="*/ 1657863 h 1947326"/>
              <a:gd name="connsiteX2075" fmla="*/ 1657863 h 1947326"/>
              <a:gd name="connsiteY2075" fmla="*/ 1657863 h 1947326"/>
              <a:gd name="connsiteX2076" fmla="*/ 1657863 h 1947326"/>
              <a:gd name="connsiteY2076" fmla="*/ 1657863 h 1947326"/>
              <a:gd name="connsiteX2077" fmla="*/ 1657863 h 1947326"/>
              <a:gd name="connsiteY2077" fmla="*/ 1657863 h 1947326"/>
              <a:gd name="connsiteX2078" fmla="*/ 1657863 h 1947326"/>
              <a:gd name="connsiteY2078" fmla="*/ 1657863 h 1947326"/>
              <a:gd name="connsiteX2079" fmla="*/ 1657863 h 1947326"/>
              <a:gd name="connsiteY2079" fmla="*/ 1657863 h 1947326"/>
              <a:gd name="connsiteX2080" fmla="*/ 1657863 h 1947326"/>
              <a:gd name="connsiteY2080" fmla="*/ 1657863 h 1947326"/>
              <a:gd name="connsiteX2081" fmla="*/ 1657863 h 1947326"/>
              <a:gd name="connsiteY2081" fmla="*/ 1657863 h 1947326"/>
              <a:gd name="connsiteX2082" fmla="*/ 1657863 h 1947326"/>
              <a:gd name="connsiteY2082" fmla="*/ 1657863 h 1947326"/>
              <a:gd name="connsiteX2083" fmla="*/ 1657863 h 1947326"/>
              <a:gd name="connsiteY2083" fmla="*/ 1657863 h 1947326"/>
              <a:gd name="connsiteX2084" fmla="*/ 1657863 h 1947326"/>
              <a:gd name="connsiteY2084" fmla="*/ 1657863 h 1947326"/>
              <a:gd name="connsiteX2085" fmla="*/ 1657863 h 1947326"/>
              <a:gd name="connsiteY2085" fmla="*/ 1657863 h 1947326"/>
              <a:gd name="connsiteX2086" fmla="*/ 1657863 h 1947326"/>
              <a:gd name="connsiteY2086" fmla="*/ 1657863 h 1947326"/>
              <a:gd name="connsiteX2087" fmla="*/ 1657863 h 1947326"/>
              <a:gd name="connsiteY2087" fmla="*/ 1657863 h 1947326"/>
              <a:gd name="connsiteX2088" fmla="*/ 1657863 h 1947326"/>
              <a:gd name="connsiteY2088" fmla="*/ 1657863 h 1947326"/>
              <a:gd name="connsiteX2089" fmla="*/ 1657863 h 1947326"/>
              <a:gd name="connsiteY2089" fmla="*/ 1657863 h 1947326"/>
              <a:gd name="connsiteX2090" fmla="*/ 1657863 h 1947326"/>
              <a:gd name="connsiteY2090" fmla="*/ 1657863 h 1947326"/>
              <a:gd name="connsiteX2091" fmla="*/ 1657863 h 1947326"/>
              <a:gd name="connsiteY2091" fmla="*/ 1657863 h 1947326"/>
              <a:gd name="connsiteX2092" fmla="*/ 1657863 h 1947326"/>
              <a:gd name="connsiteY2092" fmla="*/ 1657863 h 1947326"/>
              <a:gd name="connsiteX2093" fmla="*/ 1657863 h 1947326"/>
              <a:gd name="connsiteY2093" fmla="*/ 1657863 h 1947326"/>
              <a:gd name="connsiteX2094" fmla="*/ 1657863 h 1947326"/>
              <a:gd name="connsiteY2094" fmla="*/ 1657863 h 1947326"/>
              <a:gd name="connsiteX2095" fmla="*/ 1657863 h 1947326"/>
              <a:gd name="connsiteY2095" fmla="*/ 1657863 h 1947326"/>
              <a:gd name="connsiteX2096" fmla="*/ 1657863 h 1947326"/>
              <a:gd name="connsiteY2096" fmla="*/ 1657863 h 1947326"/>
              <a:gd name="connsiteX2097" fmla="*/ 1657863 h 1947326"/>
              <a:gd name="connsiteY2097" fmla="*/ 1657863 h 1947326"/>
              <a:gd name="connsiteX2098" fmla="*/ 1657863 h 1947326"/>
              <a:gd name="connsiteY2098" fmla="*/ 1657863 h 1947326"/>
              <a:gd name="connsiteX2099" fmla="*/ 1657863 h 1947326"/>
              <a:gd name="connsiteY2099" fmla="*/ 1657863 h 1947326"/>
              <a:gd name="connsiteX2100" fmla="*/ 1657863 h 1947326"/>
              <a:gd name="connsiteY2100" fmla="*/ 1657863 h 1947326"/>
              <a:gd name="connsiteX2101" fmla="*/ 1657863 h 1947326"/>
              <a:gd name="connsiteY2101" fmla="*/ 1657863 h 1947326"/>
              <a:gd name="connsiteX2102" fmla="*/ 1657863 h 1947326"/>
              <a:gd name="connsiteY2102" fmla="*/ 1657863 h 1947326"/>
              <a:gd name="connsiteX2103" fmla="*/ 1657863 h 1947326"/>
              <a:gd name="connsiteY2103" fmla="*/ 1657863 h 1947326"/>
              <a:gd name="connsiteX2104" fmla="*/ 1657863 h 1947326"/>
              <a:gd name="connsiteY2104" fmla="*/ 1657863 h 1947326"/>
              <a:gd name="connsiteX2105" fmla="*/ 1657863 h 1947326"/>
              <a:gd name="connsiteY2105" fmla="*/ 1657863 h 1947326"/>
              <a:gd name="connsiteX2106" fmla="*/ 1657863 h 1947326"/>
              <a:gd name="connsiteY2106" fmla="*/ 1657863 h 1947326"/>
              <a:gd name="connsiteX2107" fmla="*/ 1657863 h 1947326"/>
              <a:gd name="connsiteY2107" fmla="*/ 1657863 h 1947326"/>
              <a:gd name="connsiteX2108" fmla="*/ 1657863 h 1947326"/>
              <a:gd name="connsiteY2108" fmla="*/ 1657863 h 1947326"/>
              <a:gd name="connsiteX2109" fmla="*/ 1657863 h 1947326"/>
              <a:gd name="connsiteY2109" fmla="*/ 1657863 h 1947326"/>
              <a:gd name="connsiteX2110" fmla="*/ 1657863 h 1947326"/>
              <a:gd name="connsiteY2110" fmla="*/ 1657863 h 1947326"/>
              <a:gd name="connsiteX2111" fmla="*/ 1657863 h 1947326"/>
              <a:gd name="connsiteY2111" fmla="*/ 1657863 h 1947326"/>
              <a:gd name="connsiteX2112" fmla="*/ 1657863 h 1947326"/>
              <a:gd name="connsiteY2112" fmla="*/ 1657863 h 1947326"/>
              <a:gd name="connsiteX2113" fmla="*/ 1657863 h 1947326"/>
              <a:gd name="connsiteY2113" fmla="*/ 1657863 h 1947326"/>
              <a:gd name="connsiteX2114" fmla="*/ 1657863 h 1947326"/>
              <a:gd name="connsiteY2114" fmla="*/ 1657863 h 1947326"/>
              <a:gd name="connsiteX2115" fmla="*/ 1657863 h 1947326"/>
              <a:gd name="connsiteY2115" fmla="*/ 1657863 h 1947326"/>
              <a:gd name="connsiteX2116" fmla="*/ 1657863 h 1947326"/>
              <a:gd name="connsiteY2116" fmla="*/ 1657863 h 1947326"/>
              <a:gd name="connsiteX2117" fmla="*/ 1657863 h 1947326"/>
              <a:gd name="connsiteY2117" fmla="*/ 1657863 h 1947326"/>
              <a:gd name="connsiteX2118" fmla="*/ 1657863 h 1947326"/>
              <a:gd name="connsiteY2118" fmla="*/ 1657863 h 1947326"/>
              <a:gd name="connsiteX2119" fmla="*/ 1657863 h 1947326"/>
              <a:gd name="connsiteY2119" fmla="*/ 1657863 h 1947326"/>
              <a:gd name="connsiteX2120" fmla="*/ 1657863 h 1947326"/>
              <a:gd name="connsiteY2120" fmla="*/ 1657863 h 1947326"/>
              <a:gd name="connsiteX2121" fmla="*/ 1657863 h 1947326"/>
              <a:gd name="connsiteY2121" fmla="*/ 1657863 h 1947326"/>
              <a:gd name="connsiteX2122" fmla="*/ 1657863 h 1947326"/>
              <a:gd name="connsiteY2122" fmla="*/ 1657863 h 1947326"/>
              <a:gd name="connsiteX2123" fmla="*/ 1657863 h 1947326"/>
              <a:gd name="connsiteY2123" fmla="*/ 1657863 h 1947326"/>
              <a:gd name="connsiteX2124" fmla="*/ 1657863 h 1947326"/>
              <a:gd name="connsiteY2124" fmla="*/ 1657863 h 1947326"/>
              <a:gd name="connsiteX2125" fmla="*/ 1657863 h 1947326"/>
              <a:gd name="connsiteY2125" fmla="*/ 1657863 h 1947326"/>
              <a:gd name="connsiteX2126" fmla="*/ 1657863 h 1947326"/>
              <a:gd name="connsiteY2126" fmla="*/ 1657863 h 1947326"/>
              <a:gd name="connsiteX2127" fmla="*/ 1657863 h 1947326"/>
              <a:gd name="connsiteY2127" fmla="*/ 1657863 h 1947326"/>
              <a:gd name="connsiteX2128" fmla="*/ 1657863 h 1947326"/>
              <a:gd name="connsiteY2128" fmla="*/ 1657863 h 1947326"/>
              <a:gd name="connsiteX2129" fmla="*/ 1657863 h 1947326"/>
              <a:gd name="connsiteY2129" fmla="*/ 1657863 h 1947326"/>
              <a:gd name="connsiteX2130" fmla="*/ 1657863 h 1947326"/>
              <a:gd name="connsiteY2130" fmla="*/ 1657863 h 1947326"/>
              <a:gd name="connsiteX2131" fmla="*/ 1657863 h 1947326"/>
              <a:gd name="connsiteY2131" fmla="*/ 1657863 h 1947326"/>
              <a:gd name="connsiteX2132" fmla="*/ 1657863 h 1947326"/>
              <a:gd name="connsiteY2132" fmla="*/ 1657863 h 1947326"/>
              <a:gd name="connsiteX2133" fmla="*/ 1657863 h 1947326"/>
              <a:gd name="connsiteY2133" fmla="*/ 1657863 h 1947326"/>
              <a:gd name="connsiteX2134" fmla="*/ 1657863 h 1947326"/>
              <a:gd name="connsiteY2134" fmla="*/ 1657863 h 1947326"/>
              <a:gd name="connsiteX2135" fmla="*/ 1657863 h 1947326"/>
              <a:gd name="connsiteY2135" fmla="*/ 1657863 h 1947326"/>
              <a:gd name="connsiteX2136" fmla="*/ 1657863 h 1947326"/>
              <a:gd name="connsiteY2136" fmla="*/ 1657863 h 1947326"/>
              <a:gd name="connsiteX2137" fmla="*/ 1657863 h 1947326"/>
              <a:gd name="connsiteY2137" fmla="*/ 1657863 h 1947326"/>
              <a:gd name="connsiteX2138" fmla="*/ 1657863 h 1947326"/>
              <a:gd name="connsiteY2138" fmla="*/ 1657863 h 1947326"/>
              <a:gd name="connsiteX2139" fmla="*/ 1657863 h 1947326"/>
              <a:gd name="connsiteY2139" fmla="*/ 1657863 h 1947326"/>
              <a:gd name="connsiteX2140" fmla="*/ 1657863 h 1947326"/>
              <a:gd name="connsiteY2140" fmla="*/ 1657863 h 1947326"/>
              <a:gd name="connsiteX2141" fmla="*/ 1657863 h 1947326"/>
              <a:gd name="connsiteY2141" fmla="*/ 1657863 h 1947326"/>
              <a:gd name="connsiteX2142" fmla="*/ 1657863 h 1947326"/>
              <a:gd name="connsiteY2142" fmla="*/ 1657863 h 1947326"/>
              <a:gd name="connsiteX2143" fmla="*/ 1657863 h 1947326"/>
              <a:gd name="connsiteY2143" fmla="*/ 1657863 h 1947326"/>
              <a:gd name="connsiteX2144" fmla="*/ 1657863 h 1947326"/>
              <a:gd name="connsiteY2144" fmla="*/ 1657863 h 1947326"/>
              <a:gd name="connsiteX2145" fmla="*/ 1657863 h 1947326"/>
              <a:gd name="connsiteY2145" fmla="*/ 1657863 h 1947326"/>
              <a:gd name="connsiteX2146" fmla="*/ 1657863 h 1947326"/>
              <a:gd name="connsiteY2146" fmla="*/ 1657863 h 1947326"/>
              <a:gd name="connsiteX2147" fmla="*/ 1657863 h 1947326"/>
              <a:gd name="connsiteY2147" fmla="*/ 1657863 h 1947326"/>
              <a:gd name="connsiteX2148" fmla="*/ 1657863 h 1947326"/>
              <a:gd name="connsiteY2148" fmla="*/ 1657863 h 1947326"/>
              <a:gd name="connsiteX2149" fmla="*/ 1657863 h 1947326"/>
              <a:gd name="connsiteY2149" fmla="*/ 1657863 h 1947326"/>
              <a:gd name="connsiteX2150" fmla="*/ 1657863 h 1947326"/>
              <a:gd name="connsiteY2150" fmla="*/ 1657863 h 1947326"/>
              <a:gd name="connsiteX2151" fmla="*/ 1657863 h 1947326"/>
              <a:gd name="connsiteY2151" fmla="*/ 1657863 h 1947326"/>
              <a:gd name="connsiteX2152" fmla="*/ 1657863 h 1947326"/>
              <a:gd name="connsiteY2152" fmla="*/ 1657863 h 1947326"/>
              <a:gd name="connsiteX2153" fmla="*/ 1657863 h 1947326"/>
              <a:gd name="connsiteY2153" fmla="*/ 1657863 h 1947326"/>
              <a:gd name="connsiteX2154" fmla="*/ 1657863 h 1947326"/>
              <a:gd name="connsiteY2154" fmla="*/ 1657863 h 1947326"/>
              <a:gd name="connsiteX2155" fmla="*/ 1657863 h 1947326"/>
              <a:gd name="connsiteY2155" fmla="*/ 1657863 h 1947326"/>
              <a:gd name="connsiteX2156" fmla="*/ 1657863 h 1947326"/>
              <a:gd name="connsiteY2156" fmla="*/ 1657863 h 1947326"/>
              <a:gd name="connsiteX2157" fmla="*/ 1657863 h 1947326"/>
              <a:gd name="connsiteY2157" fmla="*/ 1657863 h 1947326"/>
              <a:gd name="connsiteX2158" fmla="*/ 1657863 h 1947326"/>
              <a:gd name="connsiteY2158" fmla="*/ 1657863 h 1947326"/>
              <a:gd name="connsiteX2159" fmla="*/ 1657863 h 1947326"/>
              <a:gd name="connsiteY2159" fmla="*/ 1657863 h 1947326"/>
              <a:gd name="connsiteX2160" fmla="*/ 1657863 h 1947326"/>
              <a:gd name="connsiteY2160" fmla="*/ 1657863 h 1947326"/>
              <a:gd name="connsiteX2161" fmla="*/ 1657863 h 1947326"/>
              <a:gd name="connsiteY2161" fmla="*/ 1657863 h 1947326"/>
              <a:gd name="connsiteX2162" fmla="*/ 1657863 h 1947326"/>
              <a:gd name="connsiteY2162" fmla="*/ 1657863 h 1947326"/>
              <a:gd name="connsiteX2163" fmla="*/ 1657863 h 1947326"/>
              <a:gd name="connsiteY2163" fmla="*/ 1657863 h 1947326"/>
              <a:gd name="connsiteX2164" fmla="*/ 1657863 h 1947326"/>
              <a:gd name="connsiteY2164" fmla="*/ 1657863 h 1947326"/>
              <a:gd name="connsiteX2165" fmla="*/ 1657863 h 1947326"/>
              <a:gd name="connsiteY2165" fmla="*/ 1657863 h 1947326"/>
              <a:gd name="connsiteX2166" fmla="*/ 1657863 h 1947326"/>
              <a:gd name="connsiteY2166" fmla="*/ 1657863 h 1947326"/>
              <a:gd name="connsiteX2167" fmla="*/ 1657863 h 1947326"/>
              <a:gd name="connsiteY2167" fmla="*/ 1657863 h 1947326"/>
              <a:gd name="connsiteX2168" fmla="*/ 1657863 h 1947326"/>
              <a:gd name="connsiteY2168" fmla="*/ 1657863 h 1947326"/>
              <a:gd name="connsiteX2169" fmla="*/ 1657863 h 1947326"/>
              <a:gd name="connsiteY2169" fmla="*/ 1657863 h 1947326"/>
              <a:gd name="connsiteX2170" fmla="*/ 1657863 h 1947326"/>
              <a:gd name="connsiteY2170" fmla="*/ 1657863 h 1947326"/>
              <a:gd name="connsiteX2171" fmla="*/ 1657863 h 1947326"/>
              <a:gd name="connsiteY2171" fmla="*/ 1657863 h 1947326"/>
              <a:gd name="connsiteX2172" fmla="*/ 1657863 h 1947326"/>
              <a:gd name="connsiteY2172" fmla="*/ 1657863 h 1947326"/>
              <a:gd name="connsiteX2173" fmla="*/ 1657863 h 1947326"/>
              <a:gd name="connsiteY2173" fmla="*/ 1657863 h 1947326"/>
              <a:gd name="connsiteX2174" fmla="*/ 1657863 h 1947326"/>
              <a:gd name="connsiteY2174" fmla="*/ 1657863 h 1947326"/>
              <a:gd name="connsiteX2175" fmla="*/ 1657863 h 1947326"/>
              <a:gd name="connsiteY2175" fmla="*/ 1657863 h 1947326"/>
              <a:gd name="connsiteX2176" fmla="*/ 1657863 h 1947326"/>
              <a:gd name="connsiteY2176" fmla="*/ 1657863 h 1947326"/>
              <a:gd name="connsiteX2177" fmla="*/ 1657863 h 1947326"/>
              <a:gd name="connsiteY2177" fmla="*/ 1657863 h 1947326"/>
              <a:gd name="connsiteX2178" fmla="*/ 1657863 h 1947326"/>
              <a:gd name="connsiteY2178" fmla="*/ 1657863 h 1947326"/>
              <a:gd name="connsiteX2179" fmla="*/ 1657863 h 1947326"/>
              <a:gd name="connsiteY2179" fmla="*/ 1657863 h 1947326"/>
              <a:gd name="connsiteX2180" fmla="*/ 1657863 h 1947326"/>
              <a:gd name="connsiteY2180" fmla="*/ 1657863 h 1947326"/>
              <a:gd name="connsiteX2181" fmla="*/ 1657863 h 1947326"/>
              <a:gd name="connsiteY2181" fmla="*/ 1657863 h 1947326"/>
              <a:gd name="connsiteX2182" fmla="*/ 1657863 h 1947326"/>
              <a:gd name="connsiteY2182" fmla="*/ 1657863 h 1947326"/>
              <a:gd name="connsiteX2183" fmla="*/ 1657863 h 1947326"/>
              <a:gd name="connsiteY2183" fmla="*/ 1657863 h 1947326"/>
              <a:gd name="connsiteX2184" fmla="*/ 1657863 h 1947326"/>
              <a:gd name="connsiteY2184" fmla="*/ 1657863 h 1947326"/>
              <a:gd name="connsiteX2185" fmla="*/ 1657863 h 1947326"/>
              <a:gd name="connsiteY2185" fmla="*/ 1657863 h 1947326"/>
              <a:gd name="connsiteX2186" fmla="*/ 1657863 h 1947326"/>
              <a:gd name="connsiteY2186" fmla="*/ 1657863 h 1947326"/>
              <a:gd name="connsiteX2187" fmla="*/ 1657863 h 1947326"/>
              <a:gd name="connsiteY2187" fmla="*/ 1657863 h 1947326"/>
              <a:gd name="connsiteX2188" fmla="*/ 1657863 h 1947326"/>
              <a:gd name="connsiteY2188" fmla="*/ 1657863 h 1947326"/>
              <a:gd name="connsiteX2189" fmla="*/ 1657863 h 1947326"/>
              <a:gd name="connsiteY2189" fmla="*/ 1657863 h 1947326"/>
              <a:gd name="connsiteX2190" fmla="*/ 1657863 h 1947326"/>
              <a:gd name="connsiteY2190" fmla="*/ 1657863 h 1947326"/>
              <a:gd name="connsiteX2191" fmla="*/ 1657863 h 1947326"/>
              <a:gd name="connsiteY2191" fmla="*/ 1657863 h 1947326"/>
              <a:gd name="connsiteX2192" fmla="*/ 1657863 h 1947326"/>
              <a:gd name="connsiteY2192" fmla="*/ 1657863 h 1947326"/>
              <a:gd name="connsiteX2193" fmla="*/ 1657863 h 1947326"/>
              <a:gd name="connsiteY2193" fmla="*/ 1657863 h 1947326"/>
              <a:gd name="connsiteX2194" fmla="*/ 1657863 h 1947326"/>
              <a:gd name="connsiteY2194" fmla="*/ 1657863 h 1947326"/>
              <a:gd name="connsiteX2195" fmla="*/ 1657863 h 1947326"/>
              <a:gd name="connsiteY2195" fmla="*/ 1657863 h 1947326"/>
              <a:gd name="connsiteX2196" fmla="*/ 1657863 h 1947326"/>
              <a:gd name="connsiteY2196" fmla="*/ 1657863 h 1947326"/>
              <a:gd name="connsiteX2197" fmla="*/ 1657863 h 1947326"/>
              <a:gd name="connsiteY2197" fmla="*/ 1657863 h 1947326"/>
              <a:gd name="connsiteX2198" fmla="*/ 1657863 h 1947326"/>
              <a:gd name="connsiteY2198" fmla="*/ 1657863 h 1947326"/>
              <a:gd name="connsiteX2199" fmla="*/ 1657863 h 1947326"/>
              <a:gd name="connsiteY2199" fmla="*/ 1657863 h 1947326"/>
              <a:gd name="connsiteX2200" fmla="*/ 1657863 h 1947326"/>
              <a:gd name="connsiteY2200" fmla="*/ 1657863 h 1947326"/>
              <a:gd name="connsiteX2201" fmla="*/ 1657863 h 1947326"/>
              <a:gd name="connsiteY2201" fmla="*/ 1657863 h 1947326"/>
              <a:gd name="connsiteX2202" fmla="*/ 1657863 h 1947326"/>
              <a:gd name="connsiteY2202" fmla="*/ 1657863 h 1947326"/>
              <a:gd name="connsiteX2203" fmla="*/ 1657863 h 1947326"/>
              <a:gd name="connsiteY2203" fmla="*/ 1657863 h 1947326"/>
              <a:gd name="connsiteX2204" fmla="*/ 1657863 h 1947326"/>
              <a:gd name="connsiteY2204" fmla="*/ 1657863 h 1947326"/>
              <a:gd name="connsiteX2205" fmla="*/ 1657863 h 1947326"/>
              <a:gd name="connsiteY2205" fmla="*/ 1657863 h 1947326"/>
              <a:gd name="connsiteX2206" fmla="*/ 1657863 h 1947326"/>
              <a:gd name="connsiteY2206" fmla="*/ 1657863 h 1947326"/>
              <a:gd name="connsiteX2207" fmla="*/ 1657863 h 1947326"/>
              <a:gd name="connsiteY2207" fmla="*/ 1657863 h 1947326"/>
              <a:gd name="connsiteX2208" fmla="*/ 1657863 h 1947326"/>
              <a:gd name="connsiteY2208" fmla="*/ 1657863 h 1947326"/>
              <a:gd name="connsiteX2209" fmla="*/ 1657863 h 1947326"/>
              <a:gd name="connsiteY2209" fmla="*/ 1657863 h 1947326"/>
              <a:gd name="connsiteX2210" fmla="*/ 1657863 h 1947326"/>
              <a:gd name="connsiteY2210" fmla="*/ 1657863 h 1947326"/>
              <a:gd name="connsiteX2211" fmla="*/ 1657863 h 1947326"/>
              <a:gd name="connsiteY2211" fmla="*/ 1657863 h 1947326"/>
              <a:gd name="connsiteX2212" fmla="*/ 1657863 h 1947326"/>
              <a:gd name="connsiteY2212" fmla="*/ 1657863 h 1947326"/>
              <a:gd name="connsiteX2213" fmla="*/ 1657863 h 1947326"/>
              <a:gd name="connsiteY2213" fmla="*/ 1657863 h 1947326"/>
              <a:gd name="connsiteX2214" fmla="*/ 1657863 h 1947326"/>
              <a:gd name="connsiteY2214" fmla="*/ 1657863 h 1947326"/>
              <a:gd name="connsiteX2215" fmla="*/ 1657863 h 1947326"/>
              <a:gd name="connsiteY2215" fmla="*/ 1657863 h 1947326"/>
              <a:gd name="connsiteX2216" fmla="*/ 1657863 h 1947326"/>
              <a:gd name="connsiteY2216" fmla="*/ 1657863 h 1947326"/>
              <a:gd name="connsiteX2217" fmla="*/ 1657863 h 1947326"/>
              <a:gd name="connsiteY2217" fmla="*/ 1657863 h 1947326"/>
              <a:gd name="connsiteX2218" fmla="*/ 1657863 h 1947326"/>
              <a:gd name="connsiteY2218" fmla="*/ 1657863 h 1947326"/>
              <a:gd name="connsiteX2219" fmla="*/ 1657863 h 1947326"/>
              <a:gd name="connsiteY2219" fmla="*/ 1657863 h 1947326"/>
              <a:gd name="connsiteX2220" fmla="*/ 1657863 h 1947326"/>
              <a:gd name="connsiteY2220" fmla="*/ 1657863 h 1947326"/>
              <a:gd name="connsiteX2221" fmla="*/ 1657863 h 1947326"/>
              <a:gd name="connsiteY2221" fmla="*/ 1657863 h 1947326"/>
              <a:gd name="connsiteX2222" fmla="*/ 1657863 h 1947326"/>
              <a:gd name="connsiteY2222" fmla="*/ 1657863 h 1947326"/>
              <a:gd name="connsiteX2223" fmla="*/ 1657863 h 1947326"/>
              <a:gd name="connsiteY2223" fmla="*/ 1657863 h 1947326"/>
              <a:gd name="connsiteX2224" fmla="*/ 1657863 h 1947326"/>
              <a:gd name="connsiteY2224" fmla="*/ 1657863 h 1947326"/>
              <a:gd name="connsiteX2225" fmla="*/ 1657863 h 1947326"/>
              <a:gd name="connsiteY2225" fmla="*/ 1657863 h 1947326"/>
              <a:gd name="connsiteX2226" fmla="*/ 1657863 h 1947326"/>
              <a:gd name="connsiteY2226" fmla="*/ 1657863 h 1947326"/>
              <a:gd name="connsiteX2227" fmla="*/ 1657863 h 1947326"/>
              <a:gd name="connsiteY2227" fmla="*/ 1657863 h 1947326"/>
              <a:gd name="connsiteX2228" fmla="*/ 1657863 h 1947326"/>
              <a:gd name="connsiteY2228" fmla="*/ 1657863 h 1947326"/>
              <a:gd name="connsiteX2229" fmla="*/ 1657863 h 1947326"/>
              <a:gd name="connsiteY2229" fmla="*/ 1657863 h 1947326"/>
              <a:gd name="connsiteX2230" fmla="*/ 1657863 h 1947326"/>
              <a:gd name="connsiteY2230" fmla="*/ 1657863 h 1947326"/>
              <a:gd name="connsiteX2231" fmla="*/ 1657863 h 1947326"/>
              <a:gd name="connsiteY2231" fmla="*/ 1657863 h 1947326"/>
              <a:gd name="connsiteX2232" fmla="*/ 1657863 h 1947326"/>
              <a:gd name="connsiteY2232" fmla="*/ 1657863 h 1947326"/>
              <a:gd name="connsiteX2233" fmla="*/ 1657863 h 1947326"/>
              <a:gd name="connsiteY2233" fmla="*/ 1657863 h 1947326"/>
              <a:gd name="connsiteX2234" fmla="*/ 1657863 h 1947326"/>
              <a:gd name="connsiteY2234" fmla="*/ 1657863 h 1947326"/>
              <a:gd name="connsiteX2235" fmla="*/ 1657863 h 1947326"/>
              <a:gd name="connsiteY2235" fmla="*/ 1657863 h 1947326"/>
              <a:gd name="connsiteX2236" fmla="*/ 1657863 h 1947326"/>
              <a:gd name="connsiteY2236" fmla="*/ 1657863 h 1947326"/>
              <a:gd name="connsiteX2237" fmla="*/ 1657863 h 1947326"/>
              <a:gd name="connsiteY2237" fmla="*/ 1657863 h 1947326"/>
              <a:gd name="connsiteX2238" fmla="*/ 1657863 h 1947326"/>
              <a:gd name="connsiteY2238" fmla="*/ 1657863 h 1947326"/>
              <a:gd name="connsiteX2239" fmla="*/ 1657863 h 1947326"/>
              <a:gd name="connsiteY2239" fmla="*/ 1657863 h 1947326"/>
              <a:gd name="connsiteX2240" fmla="*/ 1657863 h 1947326"/>
              <a:gd name="connsiteY2240" fmla="*/ 1657863 h 1947326"/>
              <a:gd name="connsiteX2241" fmla="*/ 1657863 h 1947326"/>
              <a:gd name="connsiteY2241" fmla="*/ 1657863 h 1947326"/>
              <a:gd name="connsiteX2242" fmla="*/ 1657863 h 1947326"/>
              <a:gd name="connsiteY2242" fmla="*/ 1657863 h 1947326"/>
              <a:gd name="connsiteX2243" fmla="*/ 1657863 h 1947326"/>
              <a:gd name="connsiteY2243" fmla="*/ 1657863 h 1947326"/>
              <a:gd name="connsiteX2244" fmla="*/ 1657863 h 1947326"/>
              <a:gd name="connsiteY2244" fmla="*/ 1657863 h 1947326"/>
              <a:gd name="connsiteX2245" fmla="*/ 1657863 h 1947326"/>
              <a:gd name="connsiteY2245" fmla="*/ 1657863 h 1947326"/>
              <a:gd name="connsiteX2246" fmla="*/ 1657863 h 1947326"/>
              <a:gd name="connsiteY2246" fmla="*/ 1657863 h 1947326"/>
              <a:gd name="connsiteX2247" fmla="*/ 1657863 h 1947326"/>
              <a:gd name="connsiteY2247" fmla="*/ 1657863 h 1947326"/>
              <a:gd name="connsiteX2248" fmla="*/ 1657863 h 1947326"/>
              <a:gd name="connsiteY2248" fmla="*/ 1657863 h 1947326"/>
              <a:gd name="connsiteX2249" fmla="*/ 1657863 h 1947326"/>
              <a:gd name="connsiteY2249" fmla="*/ 1657863 h 1947326"/>
              <a:gd name="connsiteX2250" fmla="*/ 1657863 h 1947326"/>
              <a:gd name="connsiteY2250" fmla="*/ 1657863 h 1947326"/>
              <a:gd name="connsiteX2251" fmla="*/ 1657863 h 1947326"/>
              <a:gd name="connsiteY2251" fmla="*/ 1657863 h 1947326"/>
              <a:gd name="connsiteX2252" fmla="*/ 1657863 h 1947326"/>
              <a:gd name="connsiteY2252" fmla="*/ 1657863 h 1947326"/>
              <a:gd name="connsiteX2253" fmla="*/ 1657863 h 1947326"/>
              <a:gd name="connsiteY2253" fmla="*/ 1657863 h 1947326"/>
              <a:gd name="connsiteX2254" fmla="*/ 1657863 h 1947326"/>
              <a:gd name="connsiteY2254" fmla="*/ 1657863 h 1947326"/>
              <a:gd name="connsiteX2255" fmla="*/ 1657863 h 1947326"/>
              <a:gd name="connsiteY2255" fmla="*/ 1657863 h 1947326"/>
              <a:gd name="connsiteX2256" fmla="*/ 1657863 h 1947326"/>
              <a:gd name="connsiteY2256" fmla="*/ 1657863 h 1947326"/>
              <a:gd name="connsiteX2257" fmla="*/ 1657863 h 1947326"/>
              <a:gd name="connsiteY2257" fmla="*/ 1657863 h 1947326"/>
              <a:gd name="connsiteX2258" fmla="*/ 1657863 h 1947326"/>
              <a:gd name="connsiteY2258" fmla="*/ 1657863 h 1947326"/>
              <a:gd name="connsiteX2259" fmla="*/ 1657863 h 1947326"/>
              <a:gd name="connsiteY2259" fmla="*/ 1657863 h 1947326"/>
              <a:gd name="connsiteX2260" fmla="*/ 1657863 h 1947326"/>
              <a:gd name="connsiteY2260" fmla="*/ 1657863 h 1947326"/>
              <a:gd name="connsiteX2261" fmla="*/ 1657863 h 1947326"/>
              <a:gd name="connsiteY2261" fmla="*/ 1657863 h 1947326"/>
              <a:gd name="connsiteX2262" fmla="*/ 1657863 h 1947326"/>
              <a:gd name="connsiteY2262" fmla="*/ 1657863 h 1947326"/>
              <a:gd name="connsiteX2263" fmla="*/ 1657863 h 1947326"/>
              <a:gd name="connsiteY2263" fmla="*/ 1657863 h 1947326"/>
              <a:gd name="connsiteX2264" fmla="*/ 1657863 h 1947326"/>
              <a:gd name="connsiteY2264" fmla="*/ 1657863 h 1947326"/>
              <a:gd name="connsiteX2265" fmla="*/ 1657863 h 1947326"/>
              <a:gd name="connsiteY2265" fmla="*/ 1657863 h 1947326"/>
              <a:gd name="connsiteX2266" fmla="*/ 1657863 h 1947326"/>
              <a:gd name="connsiteY2266" fmla="*/ 1657863 h 1947326"/>
              <a:gd name="connsiteX2267" fmla="*/ 1657863 h 1947326"/>
              <a:gd name="connsiteY2267" fmla="*/ 1657863 h 1947326"/>
              <a:gd name="connsiteX2268" fmla="*/ 1657863 h 1947326"/>
              <a:gd name="connsiteY2268" fmla="*/ 1657863 h 1947326"/>
              <a:gd name="connsiteX2269" fmla="*/ 1657863 h 1947326"/>
              <a:gd name="connsiteY2269" fmla="*/ 1657863 h 1947326"/>
              <a:gd name="connsiteX2270" fmla="*/ 1657863 h 1947326"/>
              <a:gd name="connsiteY2270" fmla="*/ 1657863 h 1947326"/>
              <a:gd name="connsiteX2271" fmla="*/ 1657863 h 1947326"/>
              <a:gd name="connsiteY2271" fmla="*/ 1657863 h 1947326"/>
              <a:gd name="connsiteX2272" fmla="*/ 1657863 h 1947326"/>
              <a:gd name="connsiteY2272" fmla="*/ 1657863 h 1947326"/>
              <a:gd name="connsiteX2273" fmla="*/ 1657863 h 1947326"/>
              <a:gd name="connsiteY2273" fmla="*/ 1657863 h 1947326"/>
              <a:gd name="connsiteX2274" fmla="*/ 1657863 h 1947326"/>
              <a:gd name="connsiteY2274" fmla="*/ 1657863 h 1947326"/>
              <a:gd name="connsiteX2275" fmla="*/ 1657863 h 1947326"/>
              <a:gd name="connsiteY2275" fmla="*/ 1657863 h 1947326"/>
              <a:gd name="connsiteX2276" fmla="*/ 1657863 h 1947326"/>
              <a:gd name="connsiteY2276" fmla="*/ 1657863 h 1947326"/>
              <a:gd name="connsiteX2277" fmla="*/ 1657863 h 1947326"/>
              <a:gd name="connsiteY2277" fmla="*/ 1657863 h 1947326"/>
              <a:gd name="connsiteX2278" fmla="*/ 1657863 h 1947326"/>
              <a:gd name="connsiteY2278" fmla="*/ 1657863 h 1947326"/>
              <a:gd name="connsiteX2279" fmla="*/ 1657863 h 1947326"/>
              <a:gd name="connsiteY2279" fmla="*/ 1657863 h 1947326"/>
              <a:gd name="connsiteX2280" fmla="*/ 1657863 h 1947326"/>
              <a:gd name="connsiteY2280" fmla="*/ 1657863 h 1947326"/>
              <a:gd name="connsiteX2281" fmla="*/ 1657863 h 1947326"/>
              <a:gd name="connsiteY2281" fmla="*/ 1657863 h 1947326"/>
              <a:gd name="connsiteX2282" fmla="*/ 1657863 h 1947326"/>
              <a:gd name="connsiteY2282" fmla="*/ 1657863 h 1947326"/>
              <a:gd name="connsiteX2283" fmla="*/ 1657863 h 1947326"/>
              <a:gd name="connsiteY2283" fmla="*/ 1657863 h 1947326"/>
              <a:gd name="connsiteX2284" fmla="*/ 1657863 h 1947326"/>
              <a:gd name="connsiteY2284" fmla="*/ 1657863 h 1947326"/>
              <a:gd name="connsiteX2285" fmla="*/ 1657863 h 1947326"/>
              <a:gd name="connsiteY2285" fmla="*/ 1657863 h 1947326"/>
              <a:gd name="connsiteX2286" fmla="*/ 1657863 h 1947326"/>
              <a:gd name="connsiteY2286" fmla="*/ 1657863 h 1947326"/>
              <a:gd name="connsiteX2287" fmla="*/ 1657863 h 1947326"/>
              <a:gd name="connsiteY2287" fmla="*/ 1657863 h 1947326"/>
              <a:gd name="connsiteX2288" fmla="*/ 1657863 h 1947326"/>
              <a:gd name="connsiteY2288" fmla="*/ 1657863 h 1947326"/>
              <a:gd name="connsiteX2289" fmla="*/ 1657863 h 1947326"/>
              <a:gd name="connsiteY2289" fmla="*/ 1657863 h 1947326"/>
              <a:gd name="connsiteX2290" fmla="*/ 1657863 h 1947326"/>
              <a:gd name="connsiteY2290" fmla="*/ 1657863 h 1947326"/>
              <a:gd name="connsiteX2291" fmla="*/ 1657863 h 1947326"/>
              <a:gd name="connsiteY2291" fmla="*/ 1657863 h 1947326"/>
              <a:gd name="connsiteX2292" fmla="*/ 1657863 h 1947326"/>
              <a:gd name="connsiteY2292" fmla="*/ 1657863 h 1947326"/>
              <a:gd name="connsiteX2293" fmla="*/ 1657863 h 1947326"/>
              <a:gd name="connsiteY2293" fmla="*/ 1657863 h 1947326"/>
              <a:gd name="connsiteX2294" fmla="*/ 1657863 h 1947326"/>
              <a:gd name="connsiteY2294" fmla="*/ 1657863 h 1947326"/>
              <a:gd name="connsiteX2295" fmla="*/ 1657863 h 1947326"/>
              <a:gd name="connsiteY2295" fmla="*/ 1657863 h 1947326"/>
              <a:gd name="connsiteX2296" fmla="*/ 1657863 h 1947326"/>
              <a:gd name="connsiteY2296" fmla="*/ 1657863 h 1947326"/>
              <a:gd name="connsiteX2297" fmla="*/ 1657863 h 1947326"/>
              <a:gd name="connsiteY2297" fmla="*/ 1657863 h 1947326"/>
              <a:gd name="connsiteX2298" fmla="*/ 1657863 h 1947326"/>
              <a:gd name="connsiteY2298" fmla="*/ 1657863 h 1947326"/>
              <a:gd name="connsiteX2299" fmla="*/ 1657863 h 1947326"/>
              <a:gd name="connsiteY2299" fmla="*/ 1657863 h 1947326"/>
              <a:gd name="connsiteX2300" fmla="*/ 1657863 h 1947326"/>
              <a:gd name="connsiteY2300" fmla="*/ 1657863 h 1947326"/>
              <a:gd name="connsiteX2301" fmla="*/ 1657863 h 1947326"/>
              <a:gd name="connsiteY2301" fmla="*/ 1657863 h 1947326"/>
              <a:gd name="connsiteX2302" fmla="*/ 1657863 h 1947326"/>
              <a:gd name="connsiteY2302" fmla="*/ 1657863 h 1947326"/>
              <a:gd name="connsiteX2303" fmla="*/ 1657863 h 1947326"/>
              <a:gd name="connsiteY2303" fmla="*/ 1657863 h 1947326"/>
              <a:gd name="connsiteX2304" fmla="*/ 1657863 h 1947326"/>
              <a:gd name="connsiteY2304" fmla="*/ 1657863 h 1947326"/>
              <a:gd name="connsiteX2305" fmla="*/ 1657863 h 1947326"/>
              <a:gd name="connsiteY2305" fmla="*/ 1657863 h 1947326"/>
              <a:gd name="connsiteX2306" fmla="*/ 1657863 h 1947326"/>
              <a:gd name="connsiteY2306" fmla="*/ 1657863 h 1947326"/>
              <a:gd name="connsiteX2307" fmla="*/ 1657863 h 1947326"/>
              <a:gd name="connsiteY2307" fmla="*/ 1657863 h 1947326"/>
              <a:gd name="connsiteX2308" fmla="*/ 1657863 h 1947326"/>
              <a:gd name="connsiteY2308" fmla="*/ 1657863 h 1947326"/>
              <a:gd name="connsiteX2309" fmla="*/ 1657863 h 1947326"/>
              <a:gd name="connsiteY2309" fmla="*/ 1657863 h 1947326"/>
              <a:gd name="connsiteX2310" fmla="*/ 1657863 h 1947326"/>
              <a:gd name="connsiteY2310" fmla="*/ 1657863 h 1947326"/>
              <a:gd name="connsiteX2311" fmla="*/ 1657863 h 1947326"/>
              <a:gd name="connsiteY2311" fmla="*/ 1657863 h 1947326"/>
              <a:gd name="connsiteX2312" fmla="*/ 1657863 h 1947326"/>
              <a:gd name="connsiteY2312" fmla="*/ 1657863 h 1947326"/>
              <a:gd name="connsiteX2313" fmla="*/ 1657863 h 1947326"/>
              <a:gd name="connsiteY2313" fmla="*/ 1657863 h 1947326"/>
              <a:gd name="connsiteX2314" fmla="*/ 1657863 h 1947326"/>
              <a:gd name="connsiteY2314" fmla="*/ 1657863 h 1947326"/>
              <a:gd name="connsiteX2315" fmla="*/ 1657863 h 1947326"/>
              <a:gd name="connsiteY2315" fmla="*/ 1657863 h 1947326"/>
              <a:gd name="connsiteX2316" fmla="*/ 1657863 h 1947326"/>
              <a:gd name="connsiteY2316" fmla="*/ 1657863 h 1947326"/>
              <a:gd name="connsiteX2317" fmla="*/ 1657863 h 1947326"/>
              <a:gd name="connsiteY2317" fmla="*/ 1657863 h 1947326"/>
              <a:gd name="connsiteX2318" fmla="*/ 1657863 h 1947326"/>
              <a:gd name="connsiteY2318" fmla="*/ 1657863 h 1947326"/>
              <a:gd name="connsiteX2319" fmla="*/ 1657863 h 1947326"/>
              <a:gd name="connsiteY2319" fmla="*/ 1657863 h 1947326"/>
              <a:gd name="connsiteX2320" fmla="*/ 1657863 h 1947326"/>
              <a:gd name="connsiteY2320" fmla="*/ 1657863 h 1947326"/>
              <a:gd name="connsiteX2321" fmla="*/ 1657863 h 1947326"/>
              <a:gd name="connsiteY2321" fmla="*/ 1657863 h 1947326"/>
              <a:gd name="connsiteX2322" fmla="*/ 1657863 h 1947326"/>
              <a:gd name="connsiteY2322" fmla="*/ 1657863 h 1947326"/>
              <a:gd name="connsiteX2323" fmla="*/ 1657863 h 1947326"/>
              <a:gd name="connsiteY2323" fmla="*/ 1657863 h 1947326"/>
              <a:gd name="connsiteX2324" fmla="*/ 1657863 h 1947326"/>
              <a:gd name="connsiteY2324" fmla="*/ 1657863 h 1947326"/>
              <a:gd name="connsiteX2325" fmla="*/ 1657863 h 1947326"/>
              <a:gd name="connsiteY2325" fmla="*/ 1657863 h 1947326"/>
              <a:gd name="connsiteX2326" fmla="*/ 1657863 h 1947326"/>
              <a:gd name="connsiteY2326" fmla="*/ 1657863 h 1947326"/>
              <a:gd name="connsiteX2327" fmla="*/ 1657863 h 1947326"/>
              <a:gd name="connsiteY2327" fmla="*/ 1657863 h 1947326"/>
              <a:gd name="connsiteX2328" fmla="*/ 1657863 h 1947326"/>
              <a:gd name="connsiteY2328" fmla="*/ 1657863 h 1947326"/>
              <a:gd name="connsiteX2329" fmla="*/ 1657863 h 1947326"/>
              <a:gd name="connsiteY2329" fmla="*/ 1657863 h 1947326"/>
              <a:gd name="connsiteX2330" fmla="*/ 1657863 h 1947326"/>
              <a:gd name="connsiteY2330" fmla="*/ 1657863 h 1947326"/>
              <a:gd name="connsiteX2331" fmla="*/ 1657863 h 1947326"/>
              <a:gd name="connsiteY2331" fmla="*/ 1657863 h 1947326"/>
              <a:gd name="connsiteX2332" fmla="*/ 1657863 h 1947326"/>
              <a:gd name="connsiteY2332" fmla="*/ 1657863 h 1947326"/>
              <a:gd name="connsiteX2333" fmla="*/ 1657863 h 1947326"/>
              <a:gd name="connsiteY2333" fmla="*/ 1657863 h 1947326"/>
              <a:gd name="connsiteX2334" fmla="*/ 1657863 h 1947326"/>
              <a:gd name="connsiteY2334" fmla="*/ 1657863 h 1947326"/>
              <a:gd name="connsiteX2335" fmla="*/ 1657863 h 1947326"/>
              <a:gd name="connsiteY2335" fmla="*/ 1657863 h 1947326"/>
              <a:gd name="connsiteX2336" fmla="*/ 1657863 h 1947326"/>
              <a:gd name="connsiteY2336" fmla="*/ 1657863 h 1947326"/>
              <a:gd name="connsiteX2337" fmla="*/ 1657863 h 1947326"/>
              <a:gd name="connsiteY2337" fmla="*/ 1657863 h 1947326"/>
              <a:gd name="connsiteX2338" fmla="*/ 1657863 h 1947326"/>
              <a:gd name="connsiteY2338" fmla="*/ 1657863 h 1947326"/>
              <a:gd name="connsiteX2339" fmla="*/ 1657863 h 1947326"/>
              <a:gd name="connsiteY2339" fmla="*/ 1657863 h 1947326"/>
              <a:gd name="connsiteX2340" fmla="*/ 1657863 h 1947326"/>
              <a:gd name="connsiteY2340" fmla="*/ 1657863 h 1947326"/>
              <a:gd name="connsiteX2341" fmla="*/ 1657863 h 1947326"/>
              <a:gd name="connsiteY2341" fmla="*/ 1657863 h 1947326"/>
              <a:gd name="connsiteX2342" fmla="*/ 1657863 h 1947326"/>
              <a:gd name="connsiteY2342" fmla="*/ 1657863 h 1947326"/>
              <a:gd name="connsiteX2343" fmla="*/ 1657863 h 1947326"/>
              <a:gd name="connsiteY2343" fmla="*/ 1657863 h 1947326"/>
              <a:gd name="connsiteX2344" fmla="*/ 1657863 h 1947326"/>
              <a:gd name="connsiteY2344" fmla="*/ 1657863 h 1947326"/>
              <a:gd name="connsiteX2345" fmla="*/ 1657863 h 1947326"/>
              <a:gd name="connsiteY2345" fmla="*/ 1657863 h 1947326"/>
              <a:gd name="connsiteX2346" fmla="*/ 1657863 h 1947326"/>
              <a:gd name="connsiteY2346" fmla="*/ 1657863 h 1947326"/>
              <a:gd name="connsiteX2347" fmla="*/ 1657863 h 1947326"/>
              <a:gd name="connsiteY2347" fmla="*/ 1657863 h 1947326"/>
              <a:gd name="connsiteX2348" fmla="*/ 1657863 h 1947326"/>
              <a:gd name="connsiteY2348" fmla="*/ 1657863 h 1947326"/>
              <a:gd name="connsiteX2349" fmla="*/ 1657863 h 1947326"/>
              <a:gd name="connsiteY2349" fmla="*/ 1657863 h 1947326"/>
              <a:gd name="connsiteX2350" fmla="*/ 1657863 h 1947326"/>
              <a:gd name="connsiteY2350" fmla="*/ 1657863 h 1947326"/>
              <a:gd name="connsiteX2351" fmla="*/ 1657863 h 1947326"/>
              <a:gd name="connsiteY2351" fmla="*/ 1657863 h 1947326"/>
              <a:gd name="connsiteX2352" fmla="*/ 1657863 h 1947326"/>
              <a:gd name="connsiteY2352" fmla="*/ 1657863 h 1947326"/>
              <a:gd name="connsiteX2353" fmla="*/ 1657863 h 1947326"/>
              <a:gd name="connsiteY2353" fmla="*/ 1657863 h 1947326"/>
              <a:gd name="connsiteX2354" fmla="*/ 1657863 h 1947326"/>
              <a:gd name="connsiteY2354" fmla="*/ 1657863 h 1947326"/>
              <a:gd name="connsiteX2355" fmla="*/ 1657863 h 1947326"/>
              <a:gd name="connsiteY2355" fmla="*/ 1657863 h 1947326"/>
              <a:gd name="connsiteX2356" fmla="*/ 1657863 h 1947326"/>
              <a:gd name="connsiteY2356" fmla="*/ 1657863 h 1947326"/>
              <a:gd name="connsiteX2357" fmla="*/ 1657863 h 1947326"/>
              <a:gd name="connsiteY2357" fmla="*/ 1657863 h 1947326"/>
              <a:gd name="connsiteX2358" fmla="*/ 1657863 h 1947326"/>
              <a:gd name="connsiteY2358" fmla="*/ 1657863 h 1947326"/>
              <a:gd name="connsiteX2359" fmla="*/ 1657863 h 1947326"/>
              <a:gd name="connsiteY2359" fmla="*/ 1657863 h 1947326"/>
              <a:gd name="connsiteX2360" fmla="*/ 1657863 h 1947326"/>
              <a:gd name="connsiteY2360" fmla="*/ 1657863 h 1947326"/>
              <a:gd name="connsiteX2361" fmla="*/ 1657863 h 1947326"/>
              <a:gd name="connsiteY2361" fmla="*/ 1657863 h 1947326"/>
              <a:gd name="connsiteX2362" fmla="*/ 1657863 h 1947326"/>
              <a:gd name="connsiteY2362" fmla="*/ 1657863 h 1947326"/>
              <a:gd name="connsiteX2363" fmla="*/ 1657863 h 1947326"/>
              <a:gd name="connsiteY2363" fmla="*/ 1657863 h 1947326"/>
              <a:gd name="connsiteX2364" fmla="*/ 1657863 h 1947326"/>
              <a:gd name="connsiteY2364" fmla="*/ 1657863 h 1947326"/>
              <a:gd name="connsiteX2365" fmla="*/ 1657863 h 1947326"/>
              <a:gd name="connsiteY2365" fmla="*/ 1657863 h 1947326"/>
              <a:gd name="connsiteX2366" fmla="*/ 1657863 h 1947326"/>
              <a:gd name="connsiteY2366" fmla="*/ 1657863 h 1947326"/>
              <a:gd name="connsiteX2367" fmla="*/ 1657863 h 1947326"/>
              <a:gd name="connsiteY2367" fmla="*/ 1657863 h 1947326"/>
              <a:gd name="connsiteX2368" fmla="*/ 1657863 h 1947326"/>
              <a:gd name="connsiteY2368" fmla="*/ 1657863 h 1947326"/>
              <a:gd name="connsiteX2369" fmla="*/ 1657863 h 1947326"/>
              <a:gd name="connsiteY2369" fmla="*/ 1657863 h 1947326"/>
              <a:gd name="connsiteX2370" fmla="*/ 1657863 h 1947326"/>
              <a:gd name="connsiteY2370" fmla="*/ 1657863 h 1947326"/>
              <a:gd name="connsiteX2371" fmla="*/ 1657863 h 1947326"/>
              <a:gd name="connsiteY2371" fmla="*/ 1657863 h 1947326"/>
              <a:gd name="connsiteX2372" fmla="*/ 1657863 h 1947326"/>
              <a:gd name="connsiteY2372" fmla="*/ 1657863 h 1947326"/>
              <a:gd name="connsiteX2373" fmla="*/ 1657863 h 1947326"/>
              <a:gd name="connsiteY2373" fmla="*/ 1657863 h 1947326"/>
              <a:gd name="connsiteX2374" fmla="*/ 1657863 h 1947326"/>
              <a:gd name="connsiteY2374" fmla="*/ 1657863 h 1947326"/>
              <a:gd name="connsiteX2375" fmla="*/ 1657863 h 1947326"/>
              <a:gd name="connsiteY2375" fmla="*/ 1657863 h 1947326"/>
              <a:gd name="connsiteX2376" fmla="*/ 1657863 h 1947326"/>
              <a:gd name="connsiteY2376" fmla="*/ 1657863 h 1947326"/>
              <a:gd name="connsiteX2377" fmla="*/ 1657863 h 1947326"/>
              <a:gd name="connsiteY2377" fmla="*/ 1657863 h 1947326"/>
              <a:gd name="connsiteX2378" fmla="*/ 1657863 h 1947326"/>
              <a:gd name="connsiteY2378" fmla="*/ 1657863 h 1947326"/>
              <a:gd name="connsiteX2379" fmla="*/ 1657863 h 1947326"/>
              <a:gd name="connsiteY2379" fmla="*/ 1657863 h 1947326"/>
              <a:gd name="connsiteX2380" fmla="*/ 1657863 h 1947326"/>
              <a:gd name="connsiteY2380" fmla="*/ 1657863 h 1947326"/>
              <a:gd name="connsiteX2381" fmla="*/ 1657863 h 1947326"/>
              <a:gd name="connsiteY2381" fmla="*/ 1657863 h 1947326"/>
              <a:gd name="connsiteX2382" fmla="*/ 1657863 h 1947326"/>
              <a:gd name="connsiteY2382" fmla="*/ 1657863 h 1947326"/>
              <a:gd name="connsiteX2383" fmla="*/ 1657863 h 1947326"/>
              <a:gd name="connsiteY2383" fmla="*/ 1657863 h 1947326"/>
              <a:gd name="connsiteX2384" fmla="*/ 1657863 h 1947326"/>
              <a:gd name="connsiteY2384" fmla="*/ 1657863 h 1947326"/>
              <a:gd name="connsiteX2385" fmla="*/ 1657863 h 1947326"/>
              <a:gd name="connsiteY2385" fmla="*/ 1657863 h 1947326"/>
              <a:gd name="connsiteX2386" fmla="*/ 1657863 h 1947326"/>
              <a:gd name="connsiteY2386" fmla="*/ 1657863 h 1947326"/>
              <a:gd name="connsiteX2387" fmla="*/ 1657863 h 1947326"/>
              <a:gd name="connsiteY2387" fmla="*/ 1657863 h 1947326"/>
              <a:gd name="connsiteX2388" fmla="*/ 1657863 h 1947326"/>
              <a:gd name="connsiteY2388" fmla="*/ 1657863 h 1947326"/>
              <a:gd name="connsiteX2389" fmla="*/ 1657863 h 1947326"/>
              <a:gd name="connsiteY2389" fmla="*/ 1657863 h 1947326"/>
              <a:gd name="connsiteX2390" fmla="*/ 1657863 h 1947326"/>
              <a:gd name="connsiteY2390" fmla="*/ 1657863 h 1947326"/>
              <a:gd name="connsiteX2391" fmla="*/ 1657863 h 1947326"/>
              <a:gd name="connsiteY2391" fmla="*/ 1657863 h 1947326"/>
              <a:gd name="connsiteX2392" fmla="*/ 1657863 h 1947326"/>
              <a:gd name="connsiteY2392" fmla="*/ 1657863 h 1947326"/>
              <a:gd name="connsiteX2393" fmla="*/ 1657863 h 1947326"/>
              <a:gd name="connsiteY2393" fmla="*/ 1657863 h 1947326"/>
              <a:gd name="connsiteX2394" fmla="*/ 1657863 h 1947326"/>
              <a:gd name="connsiteY2394" fmla="*/ 1657863 h 1947326"/>
              <a:gd name="connsiteX2395" fmla="*/ 1657863 h 1947326"/>
              <a:gd name="connsiteY2395" fmla="*/ 1657863 h 1947326"/>
              <a:gd name="connsiteX2396" fmla="*/ 1657863 h 1947326"/>
              <a:gd name="connsiteY2396" fmla="*/ 1657863 h 1947326"/>
              <a:gd name="connsiteX2397" fmla="*/ 1657863 h 1947326"/>
              <a:gd name="connsiteY2397" fmla="*/ 1657863 h 1947326"/>
              <a:gd name="connsiteX2398" fmla="*/ 1657863 h 1947326"/>
              <a:gd name="connsiteY2398" fmla="*/ 1657863 h 1947326"/>
              <a:gd name="connsiteX2399" fmla="*/ 1657863 h 1947326"/>
              <a:gd name="connsiteY2399" fmla="*/ 1657863 h 1947326"/>
              <a:gd name="connsiteX2400" fmla="*/ 1657863 h 1947326"/>
              <a:gd name="connsiteY2400" fmla="*/ 1657863 h 1947326"/>
              <a:gd name="connsiteX2401" fmla="*/ 1657863 h 1947326"/>
              <a:gd name="connsiteY2401" fmla="*/ 1657863 h 1947326"/>
              <a:gd name="connsiteX2402" fmla="*/ 1657863 h 1947326"/>
              <a:gd name="connsiteY2402" fmla="*/ 1657863 h 1947326"/>
              <a:gd name="connsiteX2403" fmla="*/ 1657863 h 1947326"/>
              <a:gd name="connsiteY2403" fmla="*/ 1657863 h 1947326"/>
              <a:gd name="connsiteX2404" fmla="*/ 1657863 h 1947326"/>
              <a:gd name="connsiteY2404" fmla="*/ 1657863 h 1947326"/>
              <a:gd name="connsiteX2405" fmla="*/ 1657863 h 1947326"/>
              <a:gd name="connsiteY2405" fmla="*/ 1657863 h 1947326"/>
              <a:gd name="connsiteX2406" fmla="*/ 1657863 h 1947326"/>
              <a:gd name="connsiteY2406" fmla="*/ 1657863 h 1947326"/>
              <a:gd name="connsiteX2407" fmla="*/ 1657863 h 1947326"/>
              <a:gd name="connsiteY2407" fmla="*/ 1657863 h 1947326"/>
              <a:gd name="connsiteX2408" fmla="*/ 1657863 h 1947326"/>
              <a:gd name="connsiteY2408" fmla="*/ 1657863 h 1947326"/>
              <a:gd name="connsiteX2409" fmla="*/ 1657863 h 1947326"/>
              <a:gd name="connsiteY2409" fmla="*/ 1657863 h 1947326"/>
              <a:gd name="connsiteX2410" fmla="*/ 1657863 h 1947326"/>
              <a:gd name="connsiteY2410" fmla="*/ 1657863 h 1947326"/>
              <a:gd name="connsiteX2411" fmla="*/ 1657863 h 1947326"/>
              <a:gd name="connsiteY2411" fmla="*/ 1657863 h 1947326"/>
              <a:gd name="connsiteX2412" fmla="*/ 1657863 h 1947326"/>
              <a:gd name="connsiteY2412" fmla="*/ 1657863 h 1947326"/>
              <a:gd name="connsiteX2413" fmla="*/ 1657863 h 1947326"/>
              <a:gd name="connsiteY2413" fmla="*/ 1657863 h 1947326"/>
              <a:gd name="connsiteX2414" fmla="*/ 1657863 h 1947326"/>
              <a:gd name="connsiteY2414" fmla="*/ 1657863 h 1947326"/>
              <a:gd name="connsiteX2415" fmla="*/ 1657863 h 1947326"/>
              <a:gd name="connsiteY2415" fmla="*/ 1657863 h 1947326"/>
              <a:gd name="connsiteX2416" fmla="*/ 1657863 h 1947326"/>
              <a:gd name="connsiteY2416" fmla="*/ 1657863 h 1947326"/>
              <a:gd name="connsiteX2417" fmla="*/ 1657863 h 1947326"/>
              <a:gd name="connsiteY2417" fmla="*/ 1657863 h 1947326"/>
              <a:gd name="connsiteX2418" fmla="*/ 1657863 h 1947326"/>
              <a:gd name="connsiteY2418" fmla="*/ 1657863 h 1947326"/>
              <a:gd name="connsiteX2419" fmla="*/ 1657863 h 1947326"/>
              <a:gd name="connsiteY2419" fmla="*/ 1657863 h 1947326"/>
              <a:gd name="connsiteX2420" fmla="*/ 1657863 h 1947326"/>
              <a:gd name="connsiteY2420" fmla="*/ 1657863 h 1947326"/>
              <a:gd name="connsiteX2421" fmla="*/ 1657863 h 1947326"/>
              <a:gd name="connsiteY2421" fmla="*/ 1657863 h 1947326"/>
              <a:gd name="connsiteX2422" fmla="*/ 1657863 h 1947326"/>
              <a:gd name="connsiteY2422" fmla="*/ 1657863 h 1947326"/>
              <a:gd name="connsiteX2423" fmla="*/ 1657863 h 1947326"/>
              <a:gd name="connsiteY2423" fmla="*/ 1657863 h 1947326"/>
              <a:gd name="connsiteX2424" fmla="*/ 1657863 h 1947326"/>
              <a:gd name="connsiteY2424" fmla="*/ 1657863 h 1947326"/>
              <a:gd name="connsiteX2425" fmla="*/ 1657863 h 1947326"/>
              <a:gd name="connsiteY2425" fmla="*/ 1657863 h 1947326"/>
              <a:gd name="connsiteX2426" fmla="*/ 1657863 h 1947326"/>
              <a:gd name="connsiteY2426" fmla="*/ 1657863 h 1947326"/>
              <a:gd name="connsiteX2427" fmla="*/ 1657863 h 1947326"/>
              <a:gd name="connsiteY2427" fmla="*/ 1657863 h 1947326"/>
              <a:gd name="connsiteX2428" fmla="*/ 1657863 h 1947326"/>
              <a:gd name="connsiteY2428" fmla="*/ 1657863 h 1947326"/>
              <a:gd name="connsiteX2429" fmla="*/ 1657863 h 1947326"/>
              <a:gd name="connsiteY2429" fmla="*/ 1657863 h 1947326"/>
              <a:gd name="connsiteX2430" fmla="*/ 1657863 h 1947326"/>
              <a:gd name="connsiteY2430" fmla="*/ 1657863 h 1947326"/>
              <a:gd name="connsiteX2431" fmla="*/ 1657863 h 1947326"/>
              <a:gd name="connsiteY2431" fmla="*/ 1657863 h 1947326"/>
              <a:gd name="connsiteX2432" fmla="*/ 1657863 h 1947326"/>
              <a:gd name="connsiteY2432" fmla="*/ 1657863 h 1947326"/>
              <a:gd name="connsiteX2433" fmla="*/ 1657863 h 1947326"/>
              <a:gd name="connsiteY2433" fmla="*/ 1657863 h 1947326"/>
              <a:gd name="connsiteX2434" fmla="*/ 1657863 h 1947326"/>
              <a:gd name="connsiteY2434" fmla="*/ 1657863 h 1947326"/>
              <a:gd name="connsiteX2435" fmla="*/ 1657863 h 1947326"/>
              <a:gd name="connsiteY2435" fmla="*/ 1657863 h 1947326"/>
              <a:gd name="connsiteX2436" fmla="*/ 1657863 h 1947326"/>
              <a:gd name="connsiteY2436" fmla="*/ 1657863 h 1947326"/>
              <a:gd name="connsiteX2437" fmla="*/ 1657863 h 1947326"/>
              <a:gd name="connsiteY2437" fmla="*/ 1657863 h 1947326"/>
              <a:gd name="connsiteX2438" fmla="*/ 1657863 h 1947326"/>
              <a:gd name="connsiteY2438" fmla="*/ 1657863 h 1947326"/>
              <a:gd name="connsiteX2439" fmla="*/ 1657863 h 1947326"/>
              <a:gd name="connsiteY2439" fmla="*/ 1657863 h 1947326"/>
              <a:gd name="connsiteX2440" fmla="*/ 1657863 h 1947326"/>
              <a:gd name="connsiteY2440" fmla="*/ 1657863 h 1947326"/>
              <a:gd name="connsiteX2441" fmla="*/ 1657863 h 1947326"/>
              <a:gd name="connsiteY2441" fmla="*/ 1657863 h 1947326"/>
              <a:gd name="connsiteX2442" fmla="*/ 1657863 h 1947326"/>
              <a:gd name="connsiteY2442" fmla="*/ 1657863 h 1947326"/>
              <a:gd name="connsiteX2443" fmla="*/ 1657863 h 1947326"/>
              <a:gd name="connsiteY2443" fmla="*/ 1657863 h 1947326"/>
              <a:gd name="connsiteX2444" fmla="*/ 1657863 h 1947326"/>
              <a:gd name="connsiteY2444" fmla="*/ 1657863 h 1947326"/>
              <a:gd name="connsiteX2445" fmla="*/ 1657863 h 1947326"/>
              <a:gd name="connsiteY2445" fmla="*/ 1657863 h 1947326"/>
              <a:gd name="connsiteX2446" fmla="*/ 1657863 h 1947326"/>
              <a:gd name="connsiteY2446" fmla="*/ 1657863 h 1947326"/>
              <a:gd name="connsiteX2447" fmla="*/ 1657863 h 1947326"/>
              <a:gd name="connsiteY2447" fmla="*/ 1657863 h 1947326"/>
              <a:gd name="connsiteX2448" fmla="*/ 1657863 h 1947326"/>
              <a:gd name="connsiteY2448" fmla="*/ 1657863 h 1947326"/>
              <a:gd name="connsiteX2449" fmla="*/ 1657863 h 1947326"/>
              <a:gd name="connsiteY2449" fmla="*/ 1657863 h 1947326"/>
              <a:gd name="connsiteX2450" fmla="*/ 1657863 h 1947326"/>
              <a:gd name="connsiteY2450" fmla="*/ 1657863 h 1947326"/>
              <a:gd name="connsiteX2451" fmla="*/ 1657863 h 1947326"/>
              <a:gd name="connsiteY2451" fmla="*/ 1657863 h 1947326"/>
              <a:gd name="connsiteX2452" fmla="*/ 1657863 h 1947326"/>
              <a:gd name="connsiteY2452" fmla="*/ 1657863 h 1947326"/>
              <a:gd name="connsiteX2453" fmla="*/ 1657863 h 1947326"/>
              <a:gd name="connsiteY2453" fmla="*/ 1657863 h 1947326"/>
              <a:gd name="connsiteX2454" fmla="*/ 1657863 h 1947326"/>
              <a:gd name="connsiteY2454" fmla="*/ 1657863 h 1947326"/>
              <a:gd name="connsiteX2455" fmla="*/ 1657863 h 1947326"/>
              <a:gd name="connsiteY2455" fmla="*/ 1657863 h 1947326"/>
              <a:gd name="connsiteX2456" fmla="*/ 1657863 h 1947326"/>
              <a:gd name="connsiteY2456" fmla="*/ 1657863 h 1947326"/>
              <a:gd name="connsiteX2457" fmla="*/ 1657863 h 1947326"/>
              <a:gd name="connsiteY2457" fmla="*/ 1657863 h 1947326"/>
              <a:gd name="connsiteX2458" fmla="*/ 1657863 h 1947326"/>
              <a:gd name="connsiteY2458" fmla="*/ 1657863 h 1947326"/>
              <a:gd name="connsiteX2459" fmla="*/ 1657863 h 1947326"/>
              <a:gd name="connsiteY2459" fmla="*/ 1657863 h 1947326"/>
              <a:gd name="connsiteX2460" fmla="*/ 1657863 h 1947326"/>
              <a:gd name="connsiteY2460" fmla="*/ 1657863 h 1947326"/>
              <a:gd name="connsiteX2461" fmla="*/ 1657863 h 1947326"/>
              <a:gd name="connsiteY2461" fmla="*/ 1657863 h 1947326"/>
              <a:gd name="connsiteX2462" fmla="*/ 1657863 h 1947326"/>
              <a:gd name="connsiteY2462" fmla="*/ 1657863 h 1947326"/>
              <a:gd name="connsiteX2463" fmla="*/ 1657863 h 1947326"/>
              <a:gd name="connsiteY2463" fmla="*/ 1657863 h 1947326"/>
              <a:gd name="connsiteX2464" fmla="*/ 1657863 h 1947326"/>
              <a:gd name="connsiteY2464" fmla="*/ 1657863 h 1947326"/>
              <a:gd name="connsiteX2465" fmla="*/ 1657863 h 1947326"/>
              <a:gd name="connsiteY2465" fmla="*/ 1657863 h 1947326"/>
              <a:gd name="connsiteX2466" fmla="*/ 1657863 h 1947326"/>
              <a:gd name="connsiteY2466" fmla="*/ 1657863 h 1947326"/>
              <a:gd name="connsiteX2467" fmla="*/ 1657863 h 1947326"/>
              <a:gd name="connsiteY2467" fmla="*/ 1657863 h 1947326"/>
              <a:gd name="connsiteX2468" fmla="*/ 1657863 h 1947326"/>
              <a:gd name="connsiteY2468" fmla="*/ 1657863 h 1947326"/>
              <a:gd name="connsiteX2469" fmla="*/ 1657863 h 1947326"/>
              <a:gd name="connsiteY2469" fmla="*/ 1657863 h 1947326"/>
              <a:gd name="connsiteX2470" fmla="*/ 1657863 h 1947326"/>
              <a:gd name="connsiteY2470" fmla="*/ 1657863 h 1947326"/>
              <a:gd name="connsiteX2471" fmla="*/ 1657863 h 1947326"/>
              <a:gd name="connsiteY2471" fmla="*/ 1657863 h 1947326"/>
              <a:gd name="connsiteX2472" fmla="*/ 1657863 h 1947326"/>
              <a:gd name="connsiteY2472" fmla="*/ 1657863 h 1947326"/>
              <a:gd name="connsiteX2473" fmla="*/ 1657863 h 1947326"/>
              <a:gd name="connsiteY2473" fmla="*/ 1657863 h 1947326"/>
              <a:gd name="connsiteX2474" fmla="*/ 1657863 h 1947326"/>
              <a:gd name="connsiteY2474" fmla="*/ 1657863 h 1947326"/>
              <a:gd name="connsiteX2475" fmla="*/ 1657863 h 1947326"/>
              <a:gd name="connsiteY2475" fmla="*/ 1657863 h 1947326"/>
              <a:gd name="connsiteX2476" fmla="*/ 1657863 h 1947326"/>
              <a:gd name="connsiteY2476" fmla="*/ 1657863 h 1947326"/>
              <a:gd name="connsiteX2477" fmla="*/ 1657863 h 1947326"/>
              <a:gd name="connsiteY2477" fmla="*/ 1657863 h 1947326"/>
              <a:gd name="connsiteX2478" fmla="*/ 1657863 h 1947326"/>
              <a:gd name="connsiteY2478" fmla="*/ 1657863 h 1947326"/>
              <a:gd name="connsiteX2479" fmla="*/ 1657863 h 1947326"/>
              <a:gd name="connsiteY2479" fmla="*/ 1657863 h 1947326"/>
              <a:gd name="connsiteX2480" fmla="*/ 1657863 h 1947326"/>
              <a:gd name="connsiteY2480" fmla="*/ 1657863 h 1947326"/>
              <a:gd name="connsiteX2481" fmla="*/ 1657863 h 1947326"/>
              <a:gd name="connsiteY2481" fmla="*/ 1657863 h 1947326"/>
              <a:gd name="connsiteX2482" fmla="*/ 1657863 h 1947326"/>
              <a:gd name="connsiteY2482" fmla="*/ 1657863 h 1947326"/>
              <a:gd name="connsiteX2483" fmla="*/ 1657863 h 1947326"/>
              <a:gd name="connsiteY2483" fmla="*/ 1657863 h 1947326"/>
              <a:gd name="connsiteX2484" fmla="*/ 1657863 h 1947326"/>
              <a:gd name="connsiteY2484" fmla="*/ 1657863 h 1947326"/>
              <a:gd name="connsiteX2485" fmla="*/ 1657863 h 1947326"/>
              <a:gd name="connsiteY2485" fmla="*/ 1657863 h 1947326"/>
              <a:gd name="connsiteX2486" fmla="*/ 1657863 h 1947326"/>
              <a:gd name="connsiteY2486" fmla="*/ 1657863 h 1947326"/>
              <a:gd name="connsiteX2487" fmla="*/ 1657863 h 1947326"/>
              <a:gd name="connsiteY2487" fmla="*/ 1657863 h 1947326"/>
              <a:gd name="connsiteX2488" fmla="*/ 1657863 h 1947326"/>
              <a:gd name="connsiteY2488" fmla="*/ 1657863 h 1947326"/>
              <a:gd name="connsiteX2489" fmla="*/ 1657863 h 1947326"/>
              <a:gd name="connsiteY2489" fmla="*/ 1657863 h 1947326"/>
              <a:gd name="connsiteX2490" fmla="*/ 1657863 h 1947326"/>
              <a:gd name="connsiteY2490" fmla="*/ 1657863 h 1947326"/>
              <a:gd name="connsiteX2491" fmla="*/ 1657863 h 1947326"/>
              <a:gd name="connsiteY2491" fmla="*/ 1657863 h 1947326"/>
              <a:gd name="connsiteX2492" fmla="*/ 1657863 h 1947326"/>
              <a:gd name="connsiteY2492" fmla="*/ 1657863 h 1947326"/>
              <a:gd name="connsiteX2493" fmla="*/ 1657863 h 1947326"/>
              <a:gd name="connsiteY2493" fmla="*/ 1657863 h 1947326"/>
              <a:gd name="connsiteX2494" fmla="*/ 1657863 h 1947326"/>
              <a:gd name="connsiteY2494" fmla="*/ 1657863 h 1947326"/>
              <a:gd name="connsiteX2495" fmla="*/ 1657863 h 1947326"/>
              <a:gd name="connsiteY2495" fmla="*/ 1657863 h 1947326"/>
              <a:gd name="connsiteX2496" fmla="*/ 1657863 h 1947326"/>
              <a:gd name="connsiteY2496" fmla="*/ 1657863 h 1947326"/>
              <a:gd name="connsiteX2497" fmla="*/ 1657863 h 1947326"/>
              <a:gd name="connsiteY2497" fmla="*/ 1657863 h 1947326"/>
              <a:gd name="connsiteX2498" fmla="*/ 1657863 h 1947326"/>
              <a:gd name="connsiteY2498" fmla="*/ 1657863 h 1947326"/>
              <a:gd name="connsiteX2499" fmla="*/ 1657863 h 1947326"/>
              <a:gd name="connsiteY2499" fmla="*/ 1657863 h 1947326"/>
              <a:gd name="connsiteX2500" fmla="*/ 1657863 h 1947326"/>
              <a:gd name="connsiteY2500" fmla="*/ 1657863 h 1947326"/>
              <a:gd name="connsiteX2501" fmla="*/ 1657863 h 1947326"/>
              <a:gd name="connsiteY2501" fmla="*/ 1657863 h 1947326"/>
              <a:gd name="connsiteX2502" fmla="*/ 1657863 h 1947326"/>
              <a:gd name="connsiteY2502" fmla="*/ 1657863 h 1947326"/>
              <a:gd name="connsiteX2503" fmla="*/ 1657863 h 1947326"/>
              <a:gd name="connsiteY2503" fmla="*/ 1657863 h 1947326"/>
              <a:gd name="connsiteX2504" fmla="*/ 1657863 h 1947326"/>
              <a:gd name="connsiteY2504" fmla="*/ 1657863 h 1947326"/>
              <a:gd name="connsiteX2505" fmla="*/ 1657863 h 1947326"/>
              <a:gd name="connsiteY2505" fmla="*/ 1657863 h 1947326"/>
              <a:gd name="connsiteX2506" fmla="*/ 1657863 h 1947326"/>
              <a:gd name="connsiteY2506" fmla="*/ 1657863 h 1947326"/>
              <a:gd name="connsiteX2507" fmla="*/ 1657863 h 1947326"/>
              <a:gd name="connsiteY2507" fmla="*/ 1657863 h 1947326"/>
              <a:gd name="connsiteX2508" fmla="*/ 1657863 h 1947326"/>
              <a:gd name="connsiteY2508" fmla="*/ 1657863 h 1947326"/>
              <a:gd name="connsiteX2509" fmla="*/ 1657863 h 1947326"/>
              <a:gd name="connsiteY2509" fmla="*/ 1657863 h 1947326"/>
              <a:gd name="connsiteX2510" fmla="*/ 1657863 h 1947326"/>
              <a:gd name="connsiteY2510" fmla="*/ 1657863 h 1947326"/>
              <a:gd name="connsiteX2511" fmla="*/ 1657863 h 1947326"/>
              <a:gd name="connsiteY2511" fmla="*/ 1657863 h 1947326"/>
              <a:gd name="connsiteX2512" fmla="*/ 1657863 h 1947326"/>
              <a:gd name="connsiteY2512" fmla="*/ 1657863 h 1947326"/>
              <a:gd name="connsiteX2513" fmla="*/ 1657863 h 1947326"/>
              <a:gd name="connsiteY2513" fmla="*/ 1657863 h 1947326"/>
              <a:gd name="connsiteX2514" fmla="*/ 1657863 h 1947326"/>
              <a:gd name="connsiteY2514" fmla="*/ 1657863 h 1947326"/>
              <a:gd name="connsiteX2515" fmla="*/ 1657863 h 1947326"/>
              <a:gd name="connsiteY2515" fmla="*/ 1657863 h 1947326"/>
              <a:gd name="connsiteX2516" fmla="*/ 1657863 h 1947326"/>
              <a:gd name="connsiteY2516" fmla="*/ 1657863 h 1947326"/>
              <a:gd name="connsiteX2517" fmla="*/ 1657863 h 1947326"/>
              <a:gd name="connsiteY2517" fmla="*/ 1657863 h 1947326"/>
              <a:gd name="connsiteX2518" fmla="*/ 1657863 h 1947326"/>
              <a:gd name="connsiteY2518" fmla="*/ 1657863 h 1947326"/>
              <a:gd name="connsiteX2519" fmla="*/ 1657863 h 1947326"/>
              <a:gd name="connsiteY2519" fmla="*/ 1657863 h 1947326"/>
              <a:gd name="connsiteX2520" fmla="*/ 1657863 h 1947326"/>
              <a:gd name="connsiteY2520" fmla="*/ 1657863 h 1947326"/>
              <a:gd name="connsiteX2521" fmla="*/ 1657863 h 1947326"/>
              <a:gd name="connsiteY2521" fmla="*/ 1657863 h 1947326"/>
              <a:gd name="connsiteX2522" fmla="*/ 1657863 h 1947326"/>
              <a:gd name="connsiteY2522" fmla="*/ 1657863 h 1947326"/>
              <a:gd name="connsiteX2523" fmla="*/ 1657863 h 1947326"/>
              <a:gd name="connsiteY2523" fmla="*/ 1657863 h 1947326"/>
              <a:gd name="connsiteX2524" fmla="*/ 1657863 h 1947326"/>
              <a:gd name="connsiteY2524" fmla="*/ 1657863 h 1947326"/>
              <a:gd name="connsiteX2525" fmla="*/ 1657863 h 1947326"/>
              <a:gd name="connsiteY2525" fmla="*/ 1657863 h 1947326"/>
              <a:gd name="connsiteX2526" fmla="*/ 1657863 h 1947326"/>
              <a:gd name="connsiteY2526" fmla="*/ 1657863 h 1947326"/>
              <a:gd name="connsiteX2527" fmla="*/ 1657863 h 1947326"/>
              <a:gd name="connsiteY2527" fmla="*/ 1657863 h 1947326"/>
              <a:gd name="connsiteX2528" fmla="*/ 1657863 h 1947326"/>
              <a:gd name="connsiteY2528" fmla="*/ 1657863 h 1947326"/>
              <a:gd name="connsiteX2529" fmla="*/ 1657863 h 1947326"/>
              <a:gd name="connsiteY2529" fmla="*/ 1657863 h 1947326"/>
              <a:gd name="connsiteX2530" fmla="*/ 1657863 h 1947326"/>
              <a:gd name="connsiteY2530" fmla="*/ 1657863 h 1947326"/>
              <a:gd name="connsiteX2531" fmla="*/ 1657863 h 1947326"/>
              <a:gd name="connsiteY2531" fmla="*/ 1657863 h 1947326"/>
              <a:gd name="connsiteX2532" fmla="*/ 1657863 h 1947326"/>
              <a:gd name="connsiteY2532" fmla="*/ 1657863 h 1947326"/>
              <a:gd name="connsiteX2533" fmla="*/ 1657863 h 1947326"/>
              <a:gd name="connsiteY2533" fmla="*/ 1657863 h 1947326"/>
              <a:gd name="connsiteX2534" fmla="*/ 1657863 h 1947326"/>
              <a:gd name="connsiteY2534" fmla="*/ 1657863 h 1947326"/>
              <a:gd name="connsiteX2535" fmla="*/ 1657863 h 1947326"/>
              <a:gd name="connsiteY2535" fmla="*/ 1657863 h 1947326"/>
              <a:gd name="connsiteX2536" fmla="*/ 1657863 h 1947326"/>
              <a:gd name="connsiteY2536" fmla="*/ 1657863 h 1947326"/>
              <a:gd name="connsiteX2537" fmla="*/ 1657863 h 1947326"/>
              <a:gd name="connsiteY2537" fmla="*/ 1657863 h 1947326"/>
              <a:gd name="connsiteX2538" fmla="*/ 1657863 h 1947326"/>
              <a:gd name="connsiteY2538" fmla="*/ 1657863 h 1947326"/>
              <a:gd name="connsiteX2539" fmla="*/ 1657863 h 1947326"/>
              <a:gd name="connsiteY2539" fmla="*/ 1657863 h 1947326"/>
              <a:gd name="connsiteX2540" fmla="*/ 1657863 h 1947326"/>
              <a:gd name="connsiteY2540" fmla="*/ 1657863 h 1947326"/>
              <a:gd name="connsiteX2541" fmla="*/ 1657863 h 1947326"/>
              <a:gd name="connsiteY2541" fmla="*/ 1657863 h 1947326"/>
              <a:gd name="connsiteX2542" fmla="*/ 1657863 h 1947326"/>
              <a:gd name="connsiteY2542" fmla="*/ 1657863 h 1947326"/>
              <a:gd name="connsiteX2543" fmla="*/ 1657863 h 1947326"/>
              <a:gd name="connsiteY2543" fmla="*/ 1657863 h 1947326"/>
              <a:gd name="connsiteX2544" fmla="*/ 1657863 h 1947326"/>
              <a:gd name="connsiteY2544" fmla="*/ 1657863 h 1947326"/>
              <a:gd name="connsiteX2545" fmla="*/ 1657863 h 1947326"/>
              <a:gd name="connsiteY2545" fmla="*/ 1657863 h 1947326"/>
              <a:gd name="connsiteX2546" fmla="*/ 1657863 h 1947326"/>
              <a:gd name="connsiteY2546" fmla="*/ 1657863 h 1947326"/>
              <a:gd name="connsiteX2547" fmla="*/ 1657863 h 1947326"/>
              <a:gd name="connsiteY2547" fmla="*/ 1657863 h 1947326"/>
              <a:gd name="connsiteX2548" fmla="*/ 1657863 h 1947326"/>
              <a:gd name="connsiteY2548" fmla="*/ 1657863 h 1947326"/>
              <a:gd name="connsiteX2549" fmla="*/ 1657863 h 1947326"/>
              <a:gd name="connsiteY2549" fmla="*/ 1657863 h 1947326"/>
              <a:gd name="connsiteX2550" fmla="*/ 1657863 h 1947326"/>
              <a:gd name="connsiteY2550" fmla="*/ 1657863 h 1947326"/>
              <a:gd name="connsiteX2551" fmla="*/ 1657863 h 1947326"/>
              <a:gd name="connsiteY2551" fmla="*/ 1657863 h 1947326"/>
              <a:gd name="connsiteX2552" fmla="*/ 1657863 h 1947326"/>
              <a:gd name="connsiteY2552" fmla="*/ 1657863 h 1947326"/>
              <a:gd name="connsiteX2553" fmla="*/ 1657863 h 1947326"/>
              <a:gd name="connsiteY2553" fmla="*/ 1657863 h 1947326"/>
              <a:gd name="connsiteX2554" fmla="*/ 1657863 h 1947326"/>
              <a:gd name="connsiteY2554" fmla="*/ 1657863 h 1947326"/>
              <a:gd name="connsiteX2555" fmla="*/ 1657863 h 1947326"/>
              <a:gd name="connsiteY2555" fmla="*/ 1657863 h 1947326"/>
              <a:gd name="connsiteX2556" fmla="*/ 1657863 h 1947326"/>
              <a:gd name="connsiteY2556" fmla="*/ 1657863 h 1947326"/>
              <a:gd name="connsiteX2557" fmla="*/ 1657863 h 1947326"/>
              <a:gd name="connsiteY2557" fmla="*/ 1657863 h 1947326"/>
              <a:gd name="connsiteX2558" fmla="*/ 1657863 h 1947326"/>
              <a:gd name="connsiteY2558" fmla="*/ 1657863 h 1947326"/>
              <a:gd name="connsiteX2559" fmla="*/ 1657863 h 1947326"/>
              <a:gd name="connsiteY2559" fmla="*/ 1657863 h 1947326"/>
              <a:gd name="connsiteX2560" fmla="*/ 1657863 h 1947326"/>
              <a:gd name="connsiteY2560" fmla="*/ 1657863 h 1947326"/>
              <a:gd name="connsiteX2561" fmla="*/ 1657863 h 1947326"/>
              <a:gd name="connsiteY2561" fmla="*/ 1657863 h 1947326"/>
              <a:gd name="connsiteX2562" fmla="*/ 1657863 h 1947326"/>
              <a:gd name="connsiteY2562" fmla="*/ 1657863 h 1947326"/>
              <a:gd name="connsiteX2563" fmla="*/ 1657863 h 1947326"/>
              <a:gd name="connsiteY2563" fmla="*/ 1657863 h 1947326"/>
              <a:gd name="connsiteX2564" fmla="*/ 1657863 h 1947326"/>
              <a:gd name="connsiteY2564" fmla="*/ 1657863 h 1947326"/>
              <a:gd name="connsiteX2565" fmla="*/ 1657863 h 1947326"/>
              <a:gd name="connsiteY2565" fmla="*/ 1657863 h 1947326"/>
              <a:gd name="connsiteX2566" fmla="*/ 1657863 h 1947326"/>
              <a:gd name="connsiteY2566" fmla="*/ 1657863 h 1947326"/>
              <a:gd name="connsiteX2567" fmla="*/ 1657863 h 1947326"/>
              <a:gd name="connsiteY2567" fmla="*/ 1657863 h 1947326"/>
              <a:gd name="connsiteX2568" fmla="*/ 1657863 h 1947326"/>
              <a:gd name="connsiteY2568" fmla="*/ 1657863 h 1947326"/>
              <a:gd name="connsiteX2569" fmla="*/ 1657863 h 1947326"/>
              <a:gd name="connsiteY2569" fmla="*/ 1657863 h 1947326"/>
              <a:gd name="connsiteX2570" fmla="*/ 1657863 h 1947326"/>
              <a:gd name="connsiteY2570" fmla="*/ 1657863 h 1947326"/>
              <a:gd name="connsiteX2571" fmla="*/ 1657863 h 1947326"/>
              <a:gd name="connsiteY2571" fmla="*/ 1657863 h 1947326"/>
              <a:gd name="connsiteX2572" fmla="*/ 1657863 h 1947326"/>
              <a:gd name="connsiteY2572" fmla="*/ 1657863 h 1947326"/>
              <a:gd name="connsiteX2573" fmla="*/ 1657863 h 1947326"/>
              <a:gd name="connsiteY2573" fmla="*/ 1657863 h 1947326"/>
              <a:gd name="connsiteX2574" fmla="*/ 1657863 h 1947326"/>
              <a:gd name="connsiteY2574" fmla="*/ 1657863 h 1947326"/>
              <a:gd name="connsiteX2575" fmla="*/ 1657863 h 1947326"/>
              <a:gd name="connsiteY2575" fmla="*/ 1657863 h 1947326"/>
              <a:gd name="connsiteX2576" fmla="*/ 1657863 h 1947326"/>
              <a:gd name="connsiteY2576" fmla="*/ 1657863 h 1947326"/>
              <a:gd name="connsiteX2577" fmla="*/ 1657863 h 1947326"/>
              <a:gd name="connsiteY2577" fmla="*/ 1657863 h 1947326"/>
              <a:gd name="connsiteX2578" fmla="*/ 1657863 h 1947326"/>
              <a:gd name="connsiteY2578" fmla="*/ 1657863 h 1947326"/>
              <a:gd name="connsiteX2579" fmla="*/ 1657863 h 1947326"/>
              <a:gd name="connsiteY2579" fmla="*/ 1657863 h 1947326"/>
              <a:gd name="connsiteX2580" fmla="*/ 1657863 h 1947326"/>
              <a:gd name="connsiteY2580" fmla="*/ 1657863 h 1947326"/>
              <a:gd name="connsiteX2581" fmla="*/ 1657863 h 1947326"/>
              <a:gd name="connsiteY2581" fmla="*/ 1657863 h 1947326"/>
              <a:gd name="connsiteX2582" fmla="*/ 1657863 h 1947326"/>
              <a:gd name="connsiteY2582" fmla="*/ 1657863 h 1947326"/>
              <a:gd name="connsiteX2583" fmla="*/ 1657863 h 1947326"/>
              <a:gd name="connsiteY2583" fmla="*/ 1657863 h 1947326"/>
              <a:gd name="connsiteX2584" fmla="*/ 1657863 h 1947326"/>
              <a:gd name="connsiteY2584" fmla="*/ 1657863 h 1947326"/>
              <a:gd name="connsiteX2585" fmla="*/ 1657863 h 1947326"/>
              <a:gd name="connsiteY2585" fmla="*/ 1657863 h 1947326"/>
              <a:gd name="connsiteX2586" fmla="*/ 1657863 h 1947326"/>
              <a:gd name="connsiteY2586" fmla="*/ 1657863 h 1947326"/>
              <a:gd name="connsiteX2587" fmla="*/ 1657863 h 1947326"/>
              <a:gd name="connsiteY2587" fmla="*/ 1657863 h 1947326"/>
              <a:gd name="connsiteX2588" fmla="*/ 1657863 h 1947326"/>
              <a:gd name="connsiteY2588" fmla="*/ 1657863 h 1947326"/>
              <a:gd name="connsiteX2589" fmla="*/ 1657863 h 1947326"/>
              <a:gd name="connsiteY2589" fmla="*/ 1657863 h 1947326"/>
              <a:gd name="connsiteX2590" fmla="*/ 1657863 h 1947326"/>
              <a:gd name="connsiteY2590" fmla="*/ 1657863 h 1947326"/>
              <a:gd name="connsiteX2591" fmla="*/ 1657863 h 1947326"/>
              <a:gd name="connsiteY2591" fmla="*/ 1657863 h 1947326"/>
              <a:gd name="connsiteX2592" fmla="*/ 1657863 h 1947326"/>
              <a:gd name="connsiteY2592" fmla="*/ 1657863 h 1947326"/>
              <a:gd name="connsiteX2593" fmla="*/ 1657863 h 1947326"/>
              <a:gd name="connsiteY2593" fmla="*/ 1657863 h 1947326"/>
              <a:gd name="connsiteX2594" fmla="*/ 1657863 h 1947326"/>
              <a:gd name="connsiteY2594" fmla="*/ 1657863 h 1947326"/>
              <a:gd name="connsiteX2595" fmla="*/ 1657863 h 1947326"/>
              <a:gd name="connsiteY2595" fmla="*/ 1657863 h 1947326"/>
              <a:gd name="connsiteX2596" fmla="*/ 1657863 h 1947326"/>
              <a:gd name="connsiteY2596" fmla="*/ 1657863 h 1947326"/>
              <a:gd name="connsiteX2597" fmla="*/ 1657863 h 1947326"/>
              <a:gd name="connsiteY2597" fmla="*/ 1657863 h 1947326"/>
              <a:gd name="connsiteX2598" fmla="*/ 1657863 h 1947326"/>
              <a:gd name="connsiteY2598" fmla="*/ 1657863 h 1947326"/>
              <a:gd name="connsiteX2599" fmla="*/ 1657863 h 1947326"/>
              <a:gd name="connsiteY2599" fmla="*/ 1657863 h 1947326"/>
              <a:gd name="connsiteX2600" fmla="*/ 1657863 h 1947326"/>
              <a:gd name="connsiteY2600" fmla="*/ 1657863 h 1947326"/>
              <a:gd name="connsiteX2601" fmla="*/ 1657863 h 1947326"/>
              <a:gd name="connsiteY2601" fmla="*/ 1657863 h 1947326"/>
              <a:gd name="connsiteX2602" fmla="*/ 1657863 h 1947326"/>
              <a:gd name="connsiteY2602" fmla="*/ 1657863 h 1947326"/>
              <a:gd name="connsiteX2603" fmla="*/ 1657863 h 1947326"/>
              <a:gd name="connsiteY2603" fmla="*/ 1657863 h 1947326"/>
              <a:gd name="connsiteX2604" fmla="*/ 1657863 h 1947326"/>
              <a:gd name="connsiteY2604" fmla="*/ 1657863 h 1947326"/>
              <a:gd name="connsiteX2605" fmla="*/ 1657863 h 1947326"/>
              <a:gd name="connsiteY2605" fmla="*/ 1657863 h 1947326"/>
              <a:gd name="connsiteX2606" fmla="*/ 1657863 h 1947326"/>
              <a:gd name="connsiteY2606" fmla="*/ 1657863 h 1947326"/>
              <a:gd name="connsiteX2607" fmla="*/ 1657863 h 1947326"/>
              <a:gd name="connsiteY2607" fmla="*/ 1657863 h 1947326"/>
              <a:gd name="connsiteX2608" fmla="*/ 1657863 h 1947326"/>
              <a:gd name="connsiteY2608" fmla="*/ 1657863 h 1947326"/>
              <a:gd name="connsiteX2609" fmla="*/ 1657863 h 1947326"/>
              <a:gd name="connsiteY2609" fmla="*/ 1657863 h 1947326"/>
              <a:gd name="connsiteX2610" fmla="*/ 1657863 h 1947326"/>
              <a:gd name="connsiteY2610" fmla="*/ 1657863 h 1947326"/>
              <a:gd name="connsiteX2611" fmla="*/ 1657863 h 1947326"/>
              <a:gd name="connsiteY2611" fmla="*/ 1657863 h 1947326"/>
              <a:gd name="connsiteX2612" fmla="*/ 1657863 h 1947326"/>
              <a:gd name="connsiteY2612" fmla="*/ 1657863 h 1947326"/>
              <a:gd name="connsiteX2613" fmla="*/ 1657863 h 1947326"/>
              <a:gd name="connsiteY2613" fmla="*/ 1657863 h 1947326"/>
              <a:gd name="connsiteX2614" fmla="*/ 1657863 h 1947326"/>
              <a:gd name="connsiteY2614" fmla="*/ 1657863 h 1947326"/>
              <a:gd name="connsiteX2615" fmla="*/ 1657863 h 1947326"/>
              <a:gd name="connsiteY2615" fmla="*/ 1657863 h 1947326"/>
              <a:gd name="connsiteX2616" fmla="*/ 1657863 h 1947326"/>
              <a:gd name="connsiteY2616" fmla="*/ 1657863 h 1947326"/>
              <a:gd name="connsiteX2617" fmla="*/ 1657863 h 1947326"/>
              <a:gd name="connsiteY2617" fmla="*/ 1657863 h 1947326"/>
              <a:gd name="connsiteX2618" fmla="*/ 1657863 h 1947326"/>
              <a:gd name="connsiteY2618" fmla="*/ 1657863 h 1947326"/>
              <a:gd name="connsiteX2619" fmla="*/ 1657863 h 1947326"/>
              <a:gd name="connsiteY2619" fmla="*/ 1657863 h 1947326"/>
              <a:gd name="connsiteX2620" fmla="*/ 1657863 h 1947326"/>
              <a:gd name="connsiteY2620" fmla="*/ 1657863 h 1947326"/>
              <a:gd name="connsiteX2621" fmla="*/ 1657863 h 1947326"/>
              <a:gd name="connsiteY2621" fmla="*/ 1657863 h 1947326"/>
              <a:gd name="connsiteX2622" fmla="*/ 1657863 h 1947326"/>
              <a:gd name="connsiteY2622" fmla="*/ 1657863 h 1947326"/>
              <a:gd name="connsiteX2623" fmla="*/ 1657863 h 1947326"/>
              <a:gd name="connsiteY2623" fmla="*/ 1657863 h 1947326"/>
              <a:gd name="connsiteX2624" fmla="*/ 1657863 h 1947326"/>
              <a:gd name="connsiteY2624" fmla="*/ 1657863 h 1947326"/>
              <a:gd name="connsiteX2625" fmla="*/ 1657863 h 1947326"/>
              <a:gd name="connsiteY2625" fmla="*/ 1657863 h 1947326"/>
              <a:gd name="connsiteX2626" fmla="*/ 1657863 h 1947326"/>
              <a:gd name="connsiteY2626" fmla="*/ 1657863 h 1947326"/>
              <a:gd name="connsiteX2627" fmla="*/ 1657863 h 1947326"/>
              <a:gd name="connsiteY2627" fmla="*/ 1657863 h 1947326"/>
              <a:gd name="connsiteX2628" fmla="*/ 1657863 h 1947326"/>
              <a:gd name="connsiteY2628" fmla="*/ 1657863 h 1947326"/>
              <a:gd name="connsiteX2629" fmla="*/ 1657863 h 1947326"/>
              <a:gd name="connsiteY2629" fmla="*/ 1657863 h 1947326"/>
              <a:gd name="connsiteX2630" fmla="*/ 1657863 h 1947326"/>
              <a:gd name="connsiteY2630" fmla="*/ 1657863 h 1947326"/>
              <a:gd name="connsiteX2631" fmla="*/ 1657863 h 1947326"/>
              <a:gd name="connsiteY2631" fmla="*/ 1657863 h 1947326"/>
              <a:gd name="connsiteX2632" fmla="*/ 1657863 h 1947326"/>
              <a:gd name="connsiteY2632" fmla="*/ 1657863 h 1947326"/>
              <a:gd name="connsiteX2633" fmla="*/ 1657863 h 1947326"/>
              <a:gd name="connsiteY2633" fmla="*/ 1657863 h 1947326"/>
              <a:gd name="connsiteX2634" fmla="*/ 1657863 h 1947326"/>
              <a:gd name="connsiteY2634" fmla="*/ 1657863 h 1947326"/>
              <a:gd name="connsiteX2635" fmla="*/ 1657863 h 1947326"/>
              <a:gd name="connsiteY2635" fmla="*/ 1657863 h 1947326"/>
              <a:gd name="connsiteX2636" fmla="*/ 1657863 h 1947326"/>
              <a:gd name="connsiteY2636" fmla="*/ 1657863 h 1947326"/>
              <a:gd name="connsiteX2637" fmla="*/ 1657863 h 1947326"/>
              <a:gd name="connsiteY2637" fmla="*/ 1657863 h 1947326"/>
              <a:gd name="connsiteX2638" fmla="*/ 1657863 h 1947326"/>
              <a:gd name="connsiteY2638" fmla="*/ 1657863 h 1947326"/>
              <a:gd name="connsiteX2639" fmla="*/ 1657863 h 1947326"/>
              <a:gd name="connsiteY2639" fmla="*/ 1657863 h 1947326"/>
              <a:gd name="connsiteX2640" fmla="*/ 1657863 h 1947326"/>
              <a:gd name="connsiteY2640" fmla="*/ 1657863 h 1947326"/>
              <a:gd name="connsiteX2641" fmla="*/ 1657863 h 1947326"/>
              <a:gd name="connsiteY2641" fmla="*/ 1657863 h 1947326"/>
              <a:gd name="connsiteX2642" fmla="*/ 1657863 h 1947326"/>
              <a:gd name="connsiteY2642" fmla="*/ 1657863 h 1947326"/>
              <a:gd name="connsiteX2643" fmla="*/ 1657863 h 1947326"/>
              <a:gd name="connsiteY2643" fmla="*/ 1657863 h 1947326"/>
              <a:gd name="connsiteX2644" fmla="*/ 1657863 h 1947326"/>
              <a:gd name="connsiteY2644" fmla="*/ 1657863 h 1947326"/>
              <a:gd name="connsiteX2645" fmla="*/ 1657863 h 1947326"/>
              <a:gd name="connsiteY2645" fmla="*/ 1657863 h 1947326"/>
              <a:gd name="connsiteX2646" fmla="*/ 1657863 h 1947326"/>
              <a:gd name="connsiteY2646" fmla="*/ 1657863 h 1947326"/>
              <a:gd name="connsiteX2647" fmla="*/ 1657863 h 1947326"/>
              <a:gd name="connsiteY2647" fmla="*/ 1657863 h 1947326"/>
              <a:gd name="connsiteX2648" fmla="*/ 1657863 h 1947326"/>
              <a:gd name="connsiteY2648" fmla="*/ 1657863 h 1947326"/>
              <a:gd name="connsiteX2649" fmla="*/ 1657863 h 1947326"/>
              <a:gd name="connsiteY2649" fmla="*/ 1657863 h 1947326"/>
              <a:gd name="connsiteX2650" fmla="*/ 1657863 h 1947326"/>
              <a:gd name="connsiteY2650" fmla="*/ 1657863 h 1947326"/>
              <a:gd name="connsiteX2651" fmla="*/ 1657863 h 1947326"/>
              <a:gd name="connsiteY2651" fmla="*/ 1657863 h 1947326"/>
              <a:gd name="connsiteX2652" fmla="*/ 1657863 h 1947326"/>
              <a:gd name="connsiteY2652" fmla="*/ 1657863 h 1947326"/>
              <a:gd name="connsiteX2653" fmla="*/ 1657863 h 1947326"/>
              <a:gd name="connsiteY2653" fmla="*/ 1657863 h 1947326"/>
              <a:gd name="connsiteX2654" fmla="*/ 1657863 h 1947326"/>
              <a:gd name="connsiteY2654" fmla="*/ 1657863 h 1947326"/>
              <a:gd name="connsiteX2655" fmla="*/ 1657863 h 1947326"/>
              <a:gd name="connsiteY2655" fmla="*/ 1657863 h 1947326"/>
              <a:gd name="connsiteX2656" fmla="*/ 1657863 h 1947326"/>
              <a:gd name="connsiteY2656" fmla="*/ 1657863 h 1947326"/>
              <a:gd name="connsiteX2657" fmla="*/ 1657863 h 1947326"/>
              <a:gd name="connsiteY2657" fmla="*/ 1657863 h 1947326"/>
              <a:gd name="connsiteX2658" fmla="*/ 1657863 h 1947326"/>
              <a:gd name="connsiteY2658" fmla="*/ 1657863 h 1947326"/>
              <a:gd name="connsiteX2659" fmla="*/ 1657863 h 1947326"/>
              <a:gd name="connsiteY2659" fmla="*/ 1657863 h 1947326"/>
              <a:gd name="connsiteX2660" fmla="*/ 1657863 h 1947326"/>
              <a:gd name="connsiteY2660" fmla="*/ 1657863 h 1947326"/>
              <a:gd name="connsiteX2661" fmla="*/ 1657863 h 1947326"/>
              <a:gd name="connsiteY2661" fmla="*/ 1657863 h 1947326"/>
              <a:gd name="connsiteX2662" fmla="*/ 1657863 h 1947326"/>
              <a:gd name="connsiteY2662" fmla="*/ 1657863 h 1947326"/>
              <a:gd name="connsiteX2663" fmla="*/ 1657863 h 1947326"/>
              <a:gd name="connsiteY2663" fmla="*/ 1657863 h 1947326"/>
              <a:gd name="connsiteX2664" fmla="*/ 1657863 h 1947326"/>
              <a:gd name="connsiteY2664" fmla="*/ 1657863 h 1947326"/>
              <a:gd name="connsiteX2665" fmla="*/ 1657863 h 1947326"/>
              <a:gd name="connsiteY2665" fmla="*/ 1657863 h 1947326"/>
              <a:gd name="connsiteX2666" fmla="*/ 1657863 h 1947326"/>
              <a:gd name="connsiteY2666" fmla="*/ 1657863 h 1947326"/>
              <a:gd name="connsiteX2667" fmla="*/ 1657863 h 1947326"/>
              <a:gd name="connsiteY2667" fmla="*/ 1657863 h 1947326"/>
              <a:gd name="connsiteX2668" fmla="*/ 1657863 h 1947326"/>
              <a:gd name="connsiteY2668" fmla="*/ 1657863 h 1947326"/>
              <a:gd name="connsiteX2669" fmla="*/ 1657863 h 1947326"/>
              <a:gd name="connsiteY2669" fmla="*/ 1657863 h 1947326"/>
              <a:gd name="connsiteX2670" fmla="*/ 1657863 h 1947326"/>
              <a:gd name="connsiteY2670" fmla="*/ 1657863 h 1947326"/>
              <a:gd name="connsiteX2671" fmla="*/ 1657863 h 1947326"/>
              <a:gd name="connsiteY2671" fmla="*/ 1657863 h 1947326"/>
              <a:gd name="connsiteX2672" fmla="*/ 1657863 h 1947326"/>
              <a:gd name="connsiteY2672" fmla="*/ 1657863 h 1947326"/>
              <a:gd name="connsiteX2673" fmla="*/ 1657863 h 1947326"/>
              <a:gd name="connsiteY2673" fmla="*/ 1657863 h 1947326"/>
              <a:gd name="connsiteX2674" fmla="*/ 1657863 h 1947326"/>
              <a:gd name="connsiteY2674" fmla="*/ 1657863 h 1947326"/>
              <a:gd name="connsiteX2675" fmla="*/ 1657863 h 1947326"/>
              <a:gd name="connsiteY2675" fmla="*/ 1657863 h 1947326"/>
              <a:gd name="connsiteX2676" fmla="*/ 1657863 h 1947326"/>
              <a:gd name="connsiteY2676" fmla="*/ 1657863 h 1947326"/>
              <a:gd name="connsiteX2677" fmla="*/ 1657863 h 1947326"/>
              <a:gd name="connsiteY2677" fmla="*/ 1657863 h 1947326"/>
              <a:gd name="connsiteX2678" fmla="*/ 1657863 h 1947326"/>
              <a:gd name="connsiteY2678" fmla="*/ 1657863 h 1947326"/>
              <a:gd name="connsiteX2679" fmla="*/ 1657863 h 1947326"/>
              <a:gd name="connsiteY2679" fmla="*/ 1657863 h 1947326"/>
              <a:gd name="connsiteX2680" fmla="*/ 1657863 h 1947326"/>
              <a:gd name="connsiteY2680" fmla="*/ 1657863 h 1947326"/>
              <a:gd name="connsiteX2681" fmla="*/ 1657863 h 1947326"/>
              <a:gd name="connsiteY2681" fmla="*/ 1657863 h 1947326"/>
              <a:gd name="connsiteX2682" fmla="*/ 1657863 h 1947326"/>
              <a:gd name="connsiteY2682" fmla="*/ 1657863 h 1947326"/>
              <a:gd name="connsiteX2683" fmla="*/ 1657863 h 1947326"/>
              <a:gd name="connsiteY2683" fmla="*/ 1657863 h 1947326"/>
              <a:gd name="connsiteX2684" fmla="*/ 1657863 h 1947326"/>
              <a:gd name="connsiteY2684" fmla="*/ 1657863 h 1947326"/>
              <a:gd name="connsiteX2685" fmla="*/ 1657863 h 1947326"/>
              <a:gd name="connsiteY2685" fmla="*/ 1657863 h 1947326"/>
              <a:gd name="connsiteX2686" fmla="*/ 1657863 h 1947326"/>
              <a:gd name="connsiteY2686" fmla="*/ 1657863 h 1947326"/>
              <a:gd name="connsiteX2687" fmla="*/ 1657863 h 1947326"/>
              <a:gd name="connsiteY2687" fmla="*/ 1657863 h 1947326"/>
              <a:gd name="connsiteX2688" fmla="*/ 1657863 h 1947326"/>
              <a:gd name="connsiteY2688" fmla="*/ 1657863 h 1947326"/>
              <a:gd name="connsiteX2689" fmla="*/ 1657863 h 1947326"/>
              <a:gd name="connsiteY2689" fmla="*/ 1657863 h 1947326"/>
              <a:gd name="connsiteX2690" fmla="*/ 1657863 h 1947326"/>
              <a:gd name="connsiteY2690" fmla="*/ 1657863 h 1947326"/>
              <a:gd name="connsiteX2691" fmla="*/ 1657863 h 1947326"/>
              <a:gd name="connsiteY2691" fmla="*/ 1657863 h 1947326"/>
              <a:gd name="connsiteX2692" fmla="*/ 1657863 h 1947326"/>
              <a:gd name="connsiteY2692" fmla="*/ 1657863 h 1947326"/>
              <a:gd name="connsiteX2693" fmla="*/ 1657863 h 1947326"/>
              <a:gd name="connsiteY2693" fmla="*/ 1657863 h 1947326"/>
              <a:gd name="connsiteX2694" fmla="*/ 1657863 h 1947326"/>
              <a:gd name="connsiteY2694" fmla="*/ 1657863 h 1947326"/>
              <a:gd name="connsiteX2695" fmla="*/ 1657863 h 1947326"/>
              <a:gd name="connsiteY2695" fmla="*/ 1657863 h 1947326"/>
              <a:gd name="connsiteX2696" fmla="*/ 1657863 h 1947326"/>
              <a:gd name="connsiteY2696" fmla="*/ 1657863 h 1947326"/>
              <a:gd name="connsiteX2697" fmla="*/ 1657863 h 1947326"/>
              <a:gd name="connsiteY2697" fmla="*/ 1657863 h 1947326"/>
              <a:gd name="connsiteX2698" fmla="*/ 1657863 h 1947326"/>
              <a:gd name="connsiteY2698" fmla="*/ 1657863 h 1947326"/>
              <a:gd name="connsiteX2699" fmla="*/ 1657863 h 1947326"/>
              <a:gd name="connsiteY2699" fmla="*/ 1657863 h 1947326"/>
              <a:gd name="connsiteX2700" fmla="*/ 1657863 h 1947326"/>
              <a:gd name="connsiteY2700" fmla="*/ 1657863 h 1947326"/>
              <a:gd name="connsiteX2701" fmla="*/ 1657863 h 1947326"/>
              <a:gd name="connsiteY2701" fmla="*/ 1657863 h 1947326"/>
              <a:gd name="connsiteX2702" fmla="*/ 1657863 h 1947326"/>
              <a:gd name="connsiteY2702" fmla="*/ 1657863 h 1947326"/>
              <a:gd name="connsiteX2703" fmla="*/ 1657863 h 1947326"/>
              <a:gd name="connsiteY2703" fmla="*/ 1657863 h 1947326"/>
              <a:gd name="connsiteX2704" fmla="*/ 1657863 h 1947326"/>
              <a:gd name="connsiteY2704" fmla="*/ 1657863 h 1947326"/>
              <a:gd name="connsiteX2705" fmla="*/ 1657863 h 1947326"/>
              <a:gd name="connsiteY2705" fmla="*/ 1657863 h 1947326"/>
              <a:gd name="connsiteX2706" fmla="*/ 1657863 h 1947326"/>
              <a:gd name="connsiteY2706" fmla="*/ 1657863 h 1947326"/>
              <a:gd name="connsiteX2707" fmla="*/ 1657863 h 1947326"/>
              <a:gd name="connsiteY2707" fmla="*/ 1657863 h 1947326"/>
              <a:gd name="connsiteX2708" fmla="*/ 1657863 h 1947326"/>
              <a:gd name="connsiteY2708" fmla="*/ 1657863 h 1947326"/>
              <a:gd name="connsiteX2709" fmla="*/ 1657863 h 1947326"/>
              <a:gd name="connsiteY2709" fmla="*/ 1657863 h 1947326"/>
              <a:gd name="connsiteX2710" fmla="*/ 1657863 h 1947326"/>
              <a:gd name="connsiteY2710" fmla="*/ 1657863 h 1947326"/>
              <a:gd name="connsiteX2711" fmla="*/ 1657863 h 1947326"/>
              <a:gd name="connsiteY2711" fmla="*/ 1657863 h 1947326"/>
              <a:gd name="connsiteX2712" fmla="*/ 1657863 h 1947326"/>
              <a:gd name="connsiteY2712" fmla="*/ 1657863 h 1947326"/>
              <a:gd name="connsiteX2713" fmla="*/ 1657863 h 1947326"/>
              <a:gd name="connsiteY2713" fmla="*/ 1657863 h 1947326"/>
              <a:gd name="connsiteX2714" fmla="*/ 1657863 h 1947326"/>
              <a:gd name="connsiteY2714" fmla="*/ 1657863 h 1947326"/>
              <a:gd name="connsiteX2715" fmla="*/ 1657863 h 1947326"/>
              <a:gd name="connsiteY2715" fmla="*/ 1657863 h 1947326"/>
              <a:gd name="connsiteX2716" fmla="*/ 1657863 h 1947326"/>
              <a:gd name="connsiteY2716" fmla="*/ 1657863 h 1947326"/>
              <a:gd name="connsiteX2717" fmla="*/ 1657863 h 1947326"/>
              <a:gd name="connsiteY2717" fmla="*/ 1657863 h 1947326"/>
              <a:gd name="connsiteX2718" fmla="*/ 1657863 h 1947326"/>
              <a:gd name="connsiteY2718" fmla="*/ 1657863 h 1947326"/>
              <a:gd name="connsiteX2719" fmla="*/ 1657863 h 1947326"/>
              <a:gd name="connsiteY2719" fmla="*/ 1657863 h 1947326"/>
              <a:gd name="connsiteX2720" fmla="*/ 1657863 h 1947326"/>
              <a:gd name="connsiteY2720" fmla="*/ 1657863 h 1947326"/>
              <a:gd name="connsiteX2721" fmla="*/ 1657863 h 1947326"/>
              <a:gd name="connsiteY2721" fmla="*/ 1657863 h 1947326"/>
              <a:gd name="connsiteX2722" fmla="*/ 1657863 h 1947326"/>
              <a:gd name="connsiteY2722" fmla="*/ 1657863 h 1947326"/>
              <a:gd name="connsiteX2723" fmla="*/ 1657863 h 1947326"/>
              <a:gd name="connsiteY2723" fmla="*/ 1657863 h 1947326"/>
              <a:gd name="connsiteX2724" fmla="*/ 1657863 h 1947326"/>
              <a:gd name="connsiteY2724" fmla="*/ 1657863 h 1947326"/>
              <a:gd name="connsiteX2725" fmla="*/ 1657863 h 1947326"/>
              <a:gd name="connsiteY2725" fmla="*/ 1657863 h 1947326"/>
              <a:gd name="connsiteX2726" fmla="*/ 1657863 h 1947326"/>
              <a:gd name="connsiteY2726" fmla="*/ 1657863 h 1947326"/>
              <a:gd name="connsiteX2727" fmla="*/ 1657863 h 1947326"/>
              <a:gd name="connsiteY2727" fmla="*/ 1657863 h 1947326"/>
              <a:gd name="connsiteX2728" fmla="*/ 1657863 h 1947326"/>
              <a:gd name="connsiteY2728" fmla="*/ 1657863 h 1947326"/>
              <a:gd name="connsiteX2729" fmla="*/ 1657863 h 1947326"/>
              <a:gd name="connsiteY2729" fmla="*/ 1657863 h 1947326"/>
              <a:gd name="connsiteX2730" fmla="*/ 1657863 h 1947326"/>
              <a:gd name="connsiteY2730" fmla="*/ 1657863 h 1947326"/>
              <a:gd name="connsiteX2731" fmla="*/ 1657863 h 1947326"/>
              <a:gd name="connsiteY2731" fmla="*/ 1657863 h 1947326"/>
              <a:gd name="connsiteX2732" fmla="*/ 1657863 h 1947326"/>
              <a:gd name="connsiteY2732" fmla="*/ 1657863 h 1947326"/>
              <a:gd name="connsiteX2733" fmla="*/ 1657863 h 1947326"/>
              <a:gd name="connsiteY2733" fmla="*/ 1657863 h 1947326"/>
              <a:gd name="connsiteX2734" fmla="*/ 1657863 h 1947326"/>
              <a:gd name="connsiteY2734" fmla="*/ 1657863 h 1947326"/>
              <a:gd name="connsiteX2735" fmla="*/ 1657863 h 1947326"/>
              <a:gd name="connsiteY2735" fmla="*/ 1657863 h 1947326"/>
              <a:gd name="connsiteX2736" fmla="*/ 1657863 h 1947326"/>
              <a:gd name="connsiteY2736" fmla="*/ 1657863 h 1947326"/>
              <a:gd name="connsiteX2737" fmla="*/ 1657863 h 1947326"/>
              <a:gd name="connsiteY2737" fmla="*/ 1657863 h 1947326"/>
              <a:gd name="connsiteX2738" fmla="*/ 1657863 h 1947326"/>
              <a:gd name="connsiteY2738" fmla="*/ 1657863 h 1947326"/>
              <a:gd name="connsiteX2739" fmla="*/ 1657863 h 1947326"/>
              <a:gd name="connsiteY2739" fmla="*/ 1657863 h 1947326"/>
              <a:gd name="connsiteX2740" fmla="*/ 1657863 h 1947326"/>
              <a:gd name="connsiteY2740" fmla="*/ 1657863 h 1947326"/>
              <a:gd name="connsiteX2741" fmla="*/ 1657863 h 1947326"/>
              <a:gd name="connsiteY2741" fmla="*/ 1657863 h 1947326"/>
              <a:gd name="connsiteX2742" fmla="*/ 1657863 h 1947326"/>
              <a:gd name="connsiteY2742" fmla="*/ 1657863 h 1947326"/>
              <a:gd name="connsiteX2743" fmla="*/ 1657863 h 1947326"/>
              <a:gd name="connsiteY2743" fmla="*/ 1657863 h 1947326"/>
              <a:gd name="connsiteX2744" fmla="*/ 1657863 h 1947326"/>
              <a:gd name="connsiteY2744" fmla="*/ 1657863 h 1947326"/>
              <a:gd name="connsiteX2745" fmla="*/ 1657863 h 1947326"/>
              <a:gd name="connsiteY2745" fmla="*/ 1657863 h 1947326"/>
              <a:gd name="connsiteX2746" fmla="*/ 1657863 h 1947326"/>
              <a:gd name="connsiteY2746" fmla="*/ 1657863 h 1947326"/>
              <a:gd name="connsiteX2747" fmla="*/ 1657863 h 1947326"/>
              <a:gd name="connsiteY2747" fmla="*/ 1657863 h 1947326"/>
              <a:gd name="connsiteX2748" fmla="*/ 1657863 h 1947326"/>
              <a:gd name="connsiteY2748" fmla="*/ 1657863 h 1947326"/>
              <a:gd name="connsiteX2749" fmla="*/ 1657863 h 1947326"/>
              <a:gd name="connsiteY2749" fmla="*/ 1657863 h 1947326"/>
              <a:gd name="connsiteX2750" fmla="*/ 1657863 h 1947326"/>
              <a:gd name="connsiteY2750" fmla="*/ 1657863 h 1947326"/>
              <a:gd name="connsiteX2751" fmla="*/ 1657863 h 1947326"/>
              <a:gd name="connsiteY2751" fmla="*/ 1657863 h 1947326"/>
              <a:gd name="connsiteX2752" fmla="*/ 1657863 h 1947326"/>
              <a:gd name="connsiteY2752" fmla="*/ 1657863 h 1947326"/>
              <a:gd name="connsiteX2753" fmla="*/ 1657863 h 1947326"/>
              <a:gd name="connsiteY2753" fmla="*/ 1657863 h 1947326"/>
              <a:gd name="connsiteX2754" fmla="*/ 1657863 h 1947326"/>
              <a:gd name="connsiteY2754" fmla="*/ 1657863 h 1947326"/>
              <a:gd name="connsiteX2755" fmla="*/ 1657863 h 1947326"/>
              <a:gd name="connsiteY2755" fmla="*/ 1657863 h 1947326"/>
              <a:gd name="connsiteX2756" fmla="*/ 1657863 h 1947326"/>
              <a:gd name="connsiteY2756" fmla="*/ 1657863 h 1947326"/>
              <a:gd name="connsiteX2757" fmla="*/ 1657863 h 1947326"/>
              <a:gd name="connsiteY2757" fmla="*/ 1657863 h 1947326"/>
              <a:gd name="connsiteX2758" fmla="*/ 1657863 h 1947326"/>
              <a:gd name="connsiteY2758" fmla="*/ 1657863 h 1947326"/>
              <a:gd name="connsiteX2759" fmla="*/ 1657863 h 1947326"/>
              <a:gd name="connsiteY2759" fmla="*/ 1657863 h 1947326"/>
              <a:gd name="connsiteX2760" fmla="*/ 1657863 h 1947326"/>
              <a:gd name="connsiteY2760" fmla="*/ 1657863 h 1947326"/>
              <a:gd name="connsiteX2761" fmla="*/ 1657863 h 1947326"/>
              <a:gd name="connsiteY2761" fmla="*/ 1657863 h 1947326"/>
              <a:gd name="connsiteX2762" fmla="*/ 1657863 h 1947326"/>
              <a:gd name="connsiteY2762" fmla="*/ 1657863 h 1947326"/>
              <a:gd name="connsiteX2763" fmla="*/ 1657863 h 1947326"/>
              <a:gd name="connsiteY2763" fmla="*/ 1657863 h 1947326"/>
              <a:gd name="connsiteX2764" fmla="*/ 1657863 h 1947326"/>
              <a:gd name="connsiteY2764" fmla="*/ 1657863 h 1947326"/>
              <a:gd name="connsiteX2765" fmla="*/ 1657863 h 1947326"/>
              <a:gd name="connsiteY2765" fmla="*/ 1657863 h 1947326"/>
              <a:gd name="connsiteX2766" fmla="*/ 1657863 h 1947326"/>
              <a:gd name="connsiteY2766" fmla="*/ 1657863 h 1947326"/>
              <a:gd name="connsiteX2767" fmla="*/ 1657863 h 1947326"/>
              <a:gd name="connsiteY2767" fmla="*/ 1657863 h 1947326"/>
              <a:gd name="connsiteX2768" fmla="*/ 1657863 h 1947326"/>
              <a:gd name="connsiteY2768" fmla="*/ 1657863 h 1947326"/>
              <a:gd name="connsiteX2769" fmla="*/ 1657863 h 1947326"/>
              <a:gd name="connsiteY2769" fmla="*/ 1657863 h 1947326"/>
              <a:gd name="connsiteX2770" fmla="*/ 1657863 h 1947326"/>
              <a:gd name="connsiteY2770" fmla="*/ 1657863 h 1947326"/>
              <a:gd name="connsiteX2771" fmla="*/ 1657863 h 1947326"/>
              <a:gd name="connsiteY2771" fmla="*/ 1657863 h 1947326"/>
              <a:gd name="connsiteX2772" fmla="*/ 1657863 h 1947326"/>
              <a:gd name="connsiteY2772" fmla="*/ 1657863 h 1947326"/>
              <a:gd name="connsiteX2773" fmla="*/ 1657863 h 1947326"/>
              <a:gd name="connsiteY2773" fmla="*/ 1657863 h 1947326"/>
              <a:gd name="connsiteX2774" fmla="*/ 1657863 h 1947326"/>
              <a:gd name="connsiteY2774" fmla="*/ 1657863 h 1947326"/>
              <a:gd name="connsiteX2775" fmla="*/ 1657863 h 1947326"/>
              <a:gd name="connsiteY2775" fmla="*/ 1657863 h 1947326"/>
              <a:gd name="connsiteX2776" fmla="*/ 1657863 h 1947326"/>
              <a:gd name="connsiteY2776" fmla="*/ 1657863 h 1947326"/>
              <a:gd name="connsiteX2777" fmla="*/ 1657863 h 1947326"/>
              <a:gd name="connsiteY2777" fmla="*/ 1657863 h 1947326"/>
              <a:gd name="connsiteX2778" fmla="*/ 1657863 h 1947326"/>
              <a:gd name="connsiteY2778" fmla="*/ 1657863 h 1947326"/>
              <a:gd name="connsiteX2779" fmla="*/ 1657863 h 1947326"/>
              <a:gd name="connsiteY2779" fmla="*/ 1657863 h 1947326"/>
              <a:gd name="connsiteX2780" fmla="*/ 1657863 h 1947326"/>
              <a:gd name="connsiteY2780" fmla="*/ 1657863 h 1947326"/>
              <a:gd name="connsiteX2781" fmla="*/ 1657863 h 1947326"/>
              <a:gd name="connsiteY2781" fmla="*/ 1657863 h 1947326"/>
              <a:gd name="connsiteX2782" fmla="*/ 1657863 h 1947326"/>
              <a:gd name="connsiteY2782" fmla="*/ 1657863 h 1947326"/>
              <a:gd name="connsiteX2783" fmla="*/ 1657863 h 1947326"/>
              <a:gd name="connsiteY2783" fmla="*/ 1657863 h 1947326"/>
              <a:gd name="connsiteX2784" fmla="*/ 1657863 h 1947326"/>
              <a:gd name="connsiteY2784" fmla="*/ 1657863 h 1947326"/>
              <a:gd name="connsiteX2785" fmla="*/ 1657863 h 1947326"/>
              <a:gd name="connsiteY2785" fmla="*/ 1657863 h 1947326"/>
              <a:gd name="connsiteX2786" fmla="*/ 1657863 h 1947326"/>
              <a:gd name="connsiteY2786" fmla="*/ 1657863 h 1947326"/>
              <a:gd name="connsiteX2787" fmla="*/ 1657863 h 1947326"/>
              <a:gd name="connsiteY2787" fmla="*/ 1657863 h 1947326"/>
              <a:gd name="connsiteX2788" fmla="*/ 1657863 h 1947326"/>
              <a:gd name="connsiteY2788" fmla="*/ 1657863 h 1947326"/>
              <a:gd name="connsiteX2789" fmla="*/ 1657863 h 1947326"/>
              <a:gd name="connsiteY2789" fmla="*/ 1657863 h 1947326"/>
              <a:gd name="connsiteX2790" fmla="*/ 1657863 h 1947326"/>
              <a:gd name="connsiteY2790" fmla="*/ 1657863 h 1947326"/>
              <a:gd name="connsiteX2791" fmla="*/ 1657863 h 1947326"/>
              <a:gd name="connsiteY2791" fmla="*/ 1657863 h 1947326"/>
              <a:gd name="connsiteX2792" fmla="*/ 1657863 h 1947326"/>
              <a:gd name="connsiteY2792" fmla="*/ 1657863 h 1947326"/>
              <a:gd name="connsiteX2793" fmla="*/ 1657863 h 1947326"/>
              <a:gd name="connsiteY2793" fmla="*/ 1657863 h 1947326"/>
              <a:gd name="connsiteX2794" fmla="*/ 1657863 h 1947326"/>
              <a:gd name="connsiteY2794" fmla="*/ 1657863 h 1947326"/>
              <a:gd name="connsiteX2795" fmla="*/ 1657863 h 1947326"/>
              <a:gd name="connsiteY2795" fmla="*/ 1657863 h 1947326"/>
              <a:gd name="connsiteX2796" fmla="*/ 1657863 h 1947326"/>
              <a:gd name="connsiteY2796" fmla="*/ 1657863 h 1947326"/>
              <a:gd name="connsiteX2797" fmla="*/ 1657863 h 1947326"/>
              <a:gd name="connsiteY2797" fmla="*/ 1657863 h 1947326"/>
              <a:gd name="connsiteX2798" fmla="*/ 1657863 h 1947326"/>
              <a:gd name="connsiteY2798" fmla="*/ 1657863 h 1947326"/>
              <a:gd name="connsiteX2799" fmla="*/ 1657863 h 1947326"/>
              <a:gd name="connsiteY2799" fmla="*/ 1657863 h 1947326"/>
              <a:gd name="connsiteX2800" fmla="*/ 1657863 h 1947326"/>
              <a:gd name="connsiteY2800" fmla="*/ 1657863 h 1947326"/>
              <a:gd name="connsiteX2801" fmla="*/ 1657863 h 1947326"/>
              <a:gd name="connsiteY2801" fmla="*/ 1657863 h 1947326"/>
              <a:gd name="connsiteX2802" fmla="*/ 1657863 h 1947326"/>
              <a:gd name="connsiteY2802" fmla="*/ 1657863 h 1947326"/>
              <a:gd name="connsiteX2803" fmla="*/ 1657863 h 1947326"/>
              <a:gd name="connsiteY2803" fmla="*/ 1657863 h 1947326"/>
              <a:gd name="connsiteX2804" fmla="*/ 1657863 h 1947326"/>
              <a:gd name="connsiteY2804" fmla="*/ 1657863 h 1947326"/>
              <a:gd name="connsiteX2805" fmla="*/ 1657863 h 1947326"/>
              <a:gd name="connsiteY2805" fmla="*/ 1657863 h 1947326"/>
              <a:gd name="connsiteX2806" fmla="*/ 1657863 h 1947326"/>
              <a:gd name="connsiteY2806" fmla="*/ 1657863 h 1947326"/>
              <a:gd name="connsiteX2807" fmla="*/ 1657863 h 1947326"/>
              <a:gd name="connsiteY2807" fmla="*/ 1657863 h 1947326"/>
              <a:gd name="connsiteX2808" fmla="*/ 1657863 h 1947326"/>
              <a:gd name="connsiteY2808" fmla="*/ 1657863 h 1947326"/>
              <a:gd name="connsiteX2809" fmla="*/ 1657863 h 1947326"/>
              <a:gd name="connsiteY2809" fmla="*/ 1657863 h 1947326"/>
              <a:gd name="connsiteX2810" fmla="*/ 1657863 h 1947326"/>
              <a:gd name="connsiteY2810" fmla="*/ 1657863 h 1947326"/>
              <a:gd name="connsiteX2811" fmla="*/ 1657863 h 1947326"/>
              <a:gd name="connsiteY2811" fmla="*/ 1657863 h 1947326"/>
              <a:gd name="connsiteX2812" fmla="*/ 1657863 h 1947326"/>
              <a:gd name="connsiteY2812" fmla="*/ 1657863 h 1947326"/>
              <a:gd name="connsiteX2813" fmla="*/ 1657863 h 1947326"/>
              <a:gd name="connsiteY2813" fmla="*/ 1657863 h 1947326"/>
              <a:gd name="connsiteX2814" fmla="*/ 1657863 h 1947326"/>
              <a:gd name="connsiteY2814" fmla="*/ 1657863 h 1947326"/>
              <a:gd name="connsiteX2815" fmla="*/ 1657863 h 1947326"/>
              <a:gd name="connsiteY2815" fmla="*/ 1657863 h 1947326"/>
              <a:gd name="connsiteX2816" fmla="*/ 1657863 h 1947326"/>
              <a:gd name="connsiteY2816" fmla="*/ 1657863 h 1947326"/>
              <a:gd name="connsiteX2817" fmla="*/ 1657863 h 1947326"/>
              <a:gd name="connsiteY2817" fmla="*/ 1657863 h 1947326"/>
              <a:gd name="connsiteX2818" fmla="*/ 1657863 h 1947326"/>
              <a:gd name="connsiteY2818" fmla="*/ 1657863 h 1947326"/>
              <a:gd name="connsiteX2819" fmla="*/ 1657863 h 1947326"/>
              <a:gd name="connsiteY2819" fmla="*/ 1657863 h 1947326"/>
              <a:gd name="connsiteX2820" fmla="*/ 1657863 h 1947326"/>
              <a:gd name="connsiteY2820" fmla="*/ 1657863 h 1947326"/>
              <a:gd name="connsiteX2821" fmla="*/ 1657863 h 1947326"/>
              <a:gd name="connsiteY2821" fmla="*/ 1657863 h 1947326"/>
              <a:gd name="connsiteX2822" fmla="*/ 1657863 h 1947326"/>
              <a:gd name="connsiteY2822" fmla="*/ 1657863 h 1947326"/>
              <a:gd name="connsiteX2823" fmla="*/ 1657863 h 1947326"/>
              <a:gd name="connsiteY2823" fmla="*/ 1657863 h 1947326"/>
              <a:gd name="connsiteX2824" fmla="*/ 1657863 h 1947326"/>
              <a:gd name="connsiteY2824" fmla="*/ 1657863 h 1947326"/>
              <a:gd name="connsiteX2825" fmla="*/ 1657863 h 1947326"/>
              <a:gd name="connsiteY2825" fmla="*/ 1657863 h 1947326"/>
              <a:gd name="connsiteX2826" fmla="*/ 1657863 h 1947326"/>
              <a:gd name="connsiteY2826" fmla="*/ 1657863 h 1947326"/>
              <a:gd name="connsiteX2827" fmla="*/ 1657863 h 1947326"/>
              <a:gd name="connsiteY2827" fmla="*/ 1657863 h 1947326"/>
              <a:gd name="connsiteX2828" fmla="*/ 1657863 h 1947326"/>
              <a:gd name="connsiteY2828" fmla="*/ 1657863 h 1947326"/>
              <a:gd name="connsiteX2829" fmla="*/ 1657863 h 1947326"/>
              <a:gd name="connsiteY2829" fmla="*/ 1657863 h 1947326"/>
              <a:gd name="connsiteX2830" fmla="*/ 1657863 h 1947326"/>
              <a:gd name="connsiteY2830" fmla="*/ 1657863 h 1947326"/>
              <a:gd name="connsiteX2831" fmla="*/ 1657863 h 1947326"/>
              <a:gd name="connsiteY2831" fmla="*/ 1657863 h 1947326"/>
              <a:gd name="connsiteX2832" fmla="*/ 1657863 h 1947326"/>
              <a:gd name="connsiteY2832" fmla="*/ 1657863 h 1947326"/>
              <a:gd name="connsiteX2833" fmla="*/ 1657863 h 1947326"/>
              <a:gd name="connsiteY2833" fmla="*/ 1657863 h 1947326"/>
              <a:gd name="connsiteX2834" fmla="*/ 1657863 h 1947326"/>
              <a:gd name="connsiteY2834" fmla="*/ 1657863 h 1947326"/>
              <a:gd name="connsiteX2835" fmla="*/ 1657863 h 1947326"/>
              <a:gd name="connsiteY2835" fmla="*/ 1657863 h 1947326"/>
              <a:gd name="connsiteX2836" fmla="*/ 1657863 h 1947326"/>
              <a:gd name="connsiteY2836" fmla="*/ 1657863 h 1947326"/>
              <a:gd name="connsiteX2837" fmla="*/ 1657863 h 1947326"/>
              <a:gd name="connsiteY2837" fmla="*/ 1657863 h 1947326"/>
              <a:gd name="connsiteX2838" fmla="*/ 1657863 h 1947326"/>
              <a:gd name="connsiteY2838" fmla="*/ 1657863 h 1947326"/>
              <a:gd name="connsiteX2839" fmla="*/ 1657863 h 1947326"/>
              <a:gd name="connsiteY2839" fmla="*/ 1657863 h 1947326"/>
              <a:gd name="connsiteX2840" fmla="*/ 1657863 h 1947326"/>
              <a:gd name="connsiteY2840" fmla="*/ 1657863 h 1947326"/>
              <a:gd name="connsiteX2841" fmla="*/ 1657863 h 1947326"/>
              <a:gd name="connsiteY2841" fmla="*/ 1657863 h 1947326"/>
              <a:gd name="connsiteX2842" fmla="*/ 1657863 h 1947326"/>
              <a:gd name="connsiteY2842" fmla="*/ 1657863 h 1947326"/>
              <a:gd name="connsiteX2843" fmla="*/ 1657863 h 1947326"/>
              <a:gd name="connsiteY2843" fmla="*/ 1657863 h 1947326"/>
              <a:gd name="connsiteX2844" fmla="*/ 1657863 h 1947326"/>
              <a:gd name="connsiteY2844" fmla="*/ 1657863 h 1947326"/>
              <a:gd name="connsiteX2845" fmla="*/ 1657863 h 1947326"/>
              <a:gd name="connsiteY2845" fmla="*/ 1657863 h 1947326"/>
              <a:gd name="connsiteX2846" fmla="*/ 1657863 h 1947326"/>
              <a:gd name="connsiteY2846" fmla="*/ 1657863 h 1947326"/>
              <a:gd name="connsiteX2847" fmla="*/ 1657863 h 1947326"/>
              <a:gd name="connsiteY2847" fmla="*/ 1657863 h 1947326"/>
              <a:gd name="connsiteX2848" fmla="*/ 1657863 h 1947326"/>
              <a:gd name="connsiteY2848" fmla="*/ 1657863 h 1947326"/>
              <a:gd name="connsiteX2849" fmla="*/ 1657863 h 1947326"/>
              <a:gd name="connsiteY2849" fmla="*/ 1657863 h 1947326"/>
              <a:gd name="connsiteX2850" fmla="*/ 1657863 h 1947326"/>
              <a:gd name="connsiteY2850" fmla="*/ 1657863 h 1947326"/>
              <a:gd name="connsiteX2851" fmla="*/ 1657863 h 1947326"/>
              <a:gd name="connsiteY2851" fmla="*/ 1657863 h 1947326"/>
              <a:gd name="connsiteX2852" fmla="*/ 1657863 h 1947326"/>
              <a:gd name="connsiteY2852" fmla="*/ 1657863 h 1947326"/>
              <a:gd name="connsiteX2853" fmla="*/ 1657863 h 1947326"/>
              <a:gd name="connsiteY2853" fmla="*/ 1657863 h 1947326"/>
              <a:gd name="connsiteX2854" fmla="*/ 1657863 h 1947326"/>
              <a:gd name="connsiteY2854" fmla="*/ 1657863 h 1947326"/>
              <a:gd name="connsiteX2855" fmla="*/ 1657863 h 1947326"/>
              <a:gd name="connsiteY2855" fmla="*/ 1657863 h 1947326"/>
              <a:gd name="connsiteX2856" fmla="*/ 1657863 h 1947326"/>
              <a:gd name="connsiteY2856" fmla="*/ 1657863 h 1947326"/>
              <a:gd name="connsiteX2857" fmla="*/ 1657863 h 1947326"/>
              <a:gd name="connsiteY2857" fmla="*/ 1657863 h 1947326"/>
              <a:gd name="connsiteX2858" fmla="*/ 1657863 h 1947326"/>
              <a:gd name="connsiteY2858" fmla="*/ 1657863 h 1947326"/>
              <a:gd name="connsiteX2859" fmla="*/ 1657863 h 1947326"/>
              <a:gd name="connsiteY2859" fmla="*/ 1657863 h 1947326"/>
              <a:gd name="connsiteX2860" fmla="*/ 1657863 h 1947326"/>
              <a:gd name="connsiteY2860" fmla="*/ 1657863 h 1947326"/>
              <a:gd name="connsiteX2861" fmla="*/ 1657863 h 1947326"/>
              <a:gd name="connsiteY2861" fmla="*/ 1657863 h 1947326"/>
              <a:gd name="connsiteX2862" fmla="*/ 1657863 h 1947326"/>
              <a:gd name="connsiteY2862" fmla="*/ 1657863 h 1947326"/>
              <a:gd name="connsiteX2863" fmla="*/ 1657863 h 1947326"/>
              <a:gd name="connsiteY2863" fmla="*/ 1657863 h 1947326"/>
              <a:gd name="connsiteX2864" fmla="*/ 1657863 h 1947326"/>
              <a:gd name="connsiteY2864" fmla="*/ 1657863 h 1947326"/>
              <a:gd name="connsiteX2865" fmla="*/ 1657863 h 1947326"/>
              <a:gd name="connsiteY2865" fmla="*/ 1657863 h 1947326"/>
              <a:gd name="connsiteX2866" fmla="*/ 1657863 h 1947326"/>
              <a:gd name="connsiteY2866" fmla="*/ 1657863 h 1947326"/>
              <a:gd name="connsiteX2867" fmla="*/ 1657863 h 1947326"/>
              <a:gd name="connsiteY2867" fmla="*/ 1657863 h 1947326"/>
              <a:gd name="connsiteX2868" fmla="*/ 1657863 h 1947326"/>
              <a:gd name="connsiteY2868" fmla="*/ 1657863 h 1947326"/>
              <a:gd name="connsiteX2869" fmla="*/ 1657863 h 1947326"/>
              <a:gd name="connsiteY2869" fmla="*/ 1657863 h 1947326"/>
              <a:gd name="connsiteX2870" fmla="*/ 1657863 h 1947326"/>
              <a:gd name="connsiteY2870" fmla="*/ 1657863 h 1947326"/>
              <a:gd name="connsiteX2871" fmla="*/ 1657863 h 1947326"/>
              <a:gd name="connsiteY2871" fmla="*/ 1657863 h 1947326"/>
              <a:gd name="connsiteX2872" fmla="*/ 1657863 h 1947326"/>
              <a:gd name="connsiteY2872" fmla="*/ 1657863 h 1947326"/>
              <a:gd name="connsiteX2873" fmla="*/ 1657863 h 1947326"/>
              <a:gd name="connsiteY2873" fmla="*/ 1657863 h 1947326"/>
              <a:gd name="connsiteX2874" fmla="*/ 1657863 h 1947326"/>
              <a:gd name="connsiteY2874" fmla="*/ 1657863 h 1947326"/>
              <a:gd name="connsiteX2875" fmla="*/ 1657863 h 1947326"/>
              <a:gd name="connsiteY2875" fmla="*/ 1657863 h 1947326"/>
              <a:gd name="connsiteX2876" fmla="*/ 1657863 h 1947326"/>
              <a:gd name="connsiteY2876" fmla="*/ 1657863 h 1947326"/>
              <a:gd name="connsiteX2877" fmla="*/ 1657863 h 1947326"/>
              <a:gd name="connsiteY2877" fmla="*/ 1657863 h 1947326"/>
              <a:gd name="connsiteX2878" fmla="*/ 1657863 h 1947326"/>
              <a:gd name="connsiteY2878" fmla="*/ 1657863 h 1947326"/>
              <a:gd name="connsiteX2879" fmla="*/ 1657863 h 1947326"/>
              <a:gd name="connsiteY2879" fmla="*/ 1657863 h 1947326"/>
              <a:gd name="connsiteX2880" fmla="*/ 1657863 h 1947326"/>
              <a:gd name="connsiteY2880" fmla="*/ 1657863 h 1947326"/>
              <a:gd name="connsiteX2881" fmla="*/ 1657863 h 1947326"/>
              <a:gd name="connsiteY2881" fmla="*/ 1657863 h 1947326"/>
              <a:gd name="connsiteX2882" fmla="*/ 1657863 h 1947326"/>
              <a:gd name="connsiteY2882" fmla="*/ 1657863 h 1947326"/>
              <a:gd name="connsiteX2883" fmla="*/ 1657863 h 1947326"/>
              <a:gd name="connsiteY2883" fmla="*/ 1657863 h 1947326"/>
              <a:gd name="connsiteX2884" fmla="*/ 1657863 h 1947326"/>
              <a:gd name="connsiteY2884" fmla="*/ 1657863 h 1947326"/>
              <a:gd name="connsiteX2885" fmla="*/ 1657863 h 1947326"/>
              <a:gd name="connsiteY2885" fmla="*/ 1657863 h 1947326"/>
              <a:gd name="connsiteX2886" fmla="*/ 1657863 h 1947326"/>
              <a:gd name="connsiteY2886" fmla="*/ 1657863 h 1947326"/>
              <a:gd name="connsiteX2887" fmla="*/ 1657863 h 1947326"/>
              <a:gd name="connsiteY2887" fmla="*/ 1657863 h 1947326"/>
              <a:gd name="connsiteX2888" fmla="*/ 1657863 h 1947326"/>
              <a:gd name="connsiteY2888" fmla="*/ 1657863 h 1947326"/>
              <a:gd name="connsiteX2889" fmla="*/ 1657863 h 1947326"/>
              <a:gd name="connsiteY2889" fmla="*/ 1657863 h 1947326"/>
              <a:gd name="connsiteX2890" fmla="*/ 1657863 h 1947326"/>
              <a:gd name="connsiteY2890" fmla="*/ 1657863 h 1947326"/>
              <a:gd name="connsiteX2891" fmla="*/ 1657863 h 1947326"/>
              <a:gd name="connsiteY2891" fmla="*/ 1657863 h 1947326"/>
              <a:gd name="connsiteX2892" fmla="*/ 1657863 h 1947326"/>
              <a:gd name="connsiteY2892" fmla="*/ 1657863 h 1947326"/>
              <a:gd name="connsiteX2893" fmla="*/ 1657863 h 1947326"/>
              <a:gd name="connsiteY2893" fmla="*/ 1657863 h 1947326"/>
              <a:gd name="connsiteX2894" fmla="*/ 1657863 h 1947326"/>
              <a:gd name="connsiteY2894" fmla="*/ 1657863 h 1947326"/>
              <a:gd name="connsiteX2895" fmla="*/ 1657863 h 1947326"/>
              <a:gd name="connsiteY2895" fmla="*/ 1657863 h 1947326"/>
              <a:gd name="connsiteX2896" fmla="*/ 1657863 h 1947326"/>
              <a:gd name="connsiteY2896" fmla="*/ 1657863 h 1947326"/>
              <a:gd name="connsiteX2897" fmla="*/ 1657863 h 1947326"/>
              <a:gd name="connsiteY2897" fmla="*/ 1657863 h 1947326"/>
              <a:gd name="connsiteX2898" fmla="*/ 1657863 h 1947326"/>
              <a:gd name="connsiteY2898" fmla="*/ 1657863 h 1947326"/>
              <a:gd name="connsiteX2899" fmla="*/ 1657863 h 1947326"/>
              <a:gd name="connsiteY2899" fmla="*/ 1657863 h 1947326"/>
              <a:gd name="connsiteX2900" fmla="*/ 1657863 h 1947326"/>
              <a:gd name="connsiteY2900" fmla="*/ 1657863 h 1947326"/>
              <a:gd name="connsiteX2901" fmla="*/ 1657863 h 1947326"/>
              <a:gd name="connsiteY2901" fmla="*/ 1657863 h 1947326"/>
              <a:gd name="connsiteX2902" fmla="*/ 1657863 h 1947326"/>
              <a:gd name="connsiteY2902" fmla="*/ 1657863 h 1947326"/>
              <a:gd name="connsiteX2903" fmla="*/ 1657863 h 1947326"/>
              <a:gd name="connsiteY2903" fmla="*/ 1657863 h 1947326"/>
              <a:gd name="connsiteX2904" fmla="*/ 1657863 h 1947326"/>
              <a:gd name="connsiteY2904" fmla="*/ 1657863 h 1947326"/>
              <a:gd name="connsiteX2905" fmla="*/ 1657863 h 1947326"/>
              <a:gd name="connsiteY2905" fmla="*/ 1657863 h 1947326"/>
              <a:gd name="connsiteX2906" fmla="*/ 1657863 h 1947326"/>
              <a:gd name="connsiteY2906" fmla="*/ 1657863 h 1947326"/>
              <a:gd name="connsiteX2907" fmla="*/ 1657863 h 1947326"/>
              <a:gd name="connsiteY2907" fmla="*/ 1657863 h 1947326"/>
              <a:gd name="connsiteX2908" fmla="*/ 1657863 h 1947326"/>
              <a:gd name="connsiteY2908" fmla="*/ 1657863 h 1947326"/>
              <a:gd name="connsiteX2909" fmla="*/ 1657863 h 1947326"/>
              <a:gd name="connsiteY2909" fmla="*/ 1657863 h 1947326"/>
              <a:gd name="connsiteX2910" fmla="*/ 1657863 h 1947326"/>
              <a:gd name="connsiteY2910" fmla="*/ 1657863 h 1947326"/>
              <a:gd name="connsiteX2911" fmla="*/ 1657863 h 1947326"/>
              <a:gd name="connsiteY2911" fmla="*/ 1657863 h 1947326"/>
              <a:gd name="connsiteX2912" fmla="*/ 1657863 h 1947326"/>
              <a:gd name="connsiteY2912" fmla="*/ 1657863 h 1947326"/>
              <a:gd name="connsiteX2913" fmla="*/ 1657863 h 1947326"/>
              <a:gd name="connsiteY2913" fmla="*/ 1657863 h 1947326"/>
              <a:gd name="connsiteX2914" fmla="*/ 1657863 h 1947326"/>
              <a:gd name="connsiteY2914" fmla="*/ 1657863 h 1947326"/>
              <a:gd name="connsiteX2915" fmla="*/ 1657863 h 1947326"/>
              <a:gd name="connsiteY2915" fmla="*/ 1657863 h 1947326"/>
              <a:gd name="connsiteX2916" fmla="*/ 1657863 h 1947326"/>
              <a:gd name="connsiteY2916" fmla="*/ 1657863 h 1947326"/>
              <a:gd name="connsiteX2917" fmla="*/ 1657863 h 1947326"/>
              <a:gd name="connsiteY2917" fmla="*/ 1657863 h 1947326"/>
              <a:gd name="connsiteX2918" fmla="*/ 1657863 h 1947326"/>
              <a:gd name="connsiteY2918" fmla="*/ 1657863 h 1947326"/>
              <a:gd name="connsiteX2919" fmla="*/ 1657863 h 1947326"/>
              <a:gd name="connsiteY2919" fmla="*/ 1657863 h 1947326"/>
              <a:gd name="connsiteX2920" fmla="*/ 1657863 h 1947326"/>
              <a:gd name="connsiteY2920" fmla="*/ 1657863 h 1947326"/>
              <a:gd name="connsiteX2921" fmla="*/ 1657863 h 1947326"/>
              <a:gd name="connsiteY2921" fmla="*/ 1657863 h 1947326"/>
              <a:gd name="connsiteX2922" fmla="*/ 1657863 h 1947326"/>
              <a:gd name="connsiteY2922" fmla="*/ 1657863 h 1947326"/>
              <a:gd name="connsiteX2923" fmla="*/ 1657863 h 1947326"/>
              <a:gd name="connsiteY2923" fmla="*/ 1657863 h 1947326"/>
              <a:gd name="connsiteX2924" fmla="*/ 1657863 h 1947326"/>
              <a:gd name="connsiteY2924" fmla="*/ 1657863 h 1947326"/>
              <a:gd name="connsiteX2925" fmla="*/ 1657863 h 1947326"/>
              <a:gd name="connsiteY2925" fmla="*/ 1657863 h 1947326"/>
              <a:gd name="connsiteX2926" fmla="*/ 1657863 h 1947326"/>
              <a:gd name="connsiteY2926" fmla="*/ 1657863 h 1947326"/>
              <a:gd name="connsiteX2927" fmla="*/ 1657863 h 1947326"/>
              <a:gd name="connsiteY2927" fmla="*/ 1657863 h 1947326"/>
              <a:gd name="connsiteX2928" fmla="*/ 1657863 h 1947326"/>
              <a:gd name="connsiteY2928" fmla="*/ 1657863 h 1947326"/>
              <a:gd name="connsiteX2929" fmla="*/ 1657863 h 1947326"/>
              <a:gd name="connsiteY2929" fmla="*/ 1657863 h 1947326"/>
              <a:gd name="connsiteX2930" fmla="*/ 1657863 h 1947326"/>
              <a:gd name="connsiteY2930" fmla="*/ 1657863 h 1947326"/>
              <a:gd name="connsiteX2931" fmla="*/ 1657863 h 1947326"/>
              <a:gd name="connsiteY2931" fmla="*/ 1657863 h 1947326"/>
              <a:gd name="connsiteX2932" fmla="*/ 1657863 h 1947326"/>
              <a:gd name="connsiteY2932" fmla="*/ 1657863 h 1947326"/>
              <a:gd name="connsiteX2933" fmla="*/ 1657863 h 1947326"/>
              <a:gd name="connsiteY2933" fmla="*/ 1657863 h 1947326"/>
              <a:gd name="connsiteX2934" fmla="*/ 1657863 h 1947326"/>
              <a:gd name="connsiteY2934" fmla="*/ 1657863 h 1947326"/>
              <a:gd name="connsiteX2935" fmla="*/ 1657863 h 1947326"/>
              <a:gd name="connsiteY2935" fmla="*/ 1657863 h 1947326"/>
              <a:gd name="connsiteX2936" fmla="*/ 1657863 h 1947326"/>
              <a:gd name="connsiteY2936" fmla="*/ 1657863 h 1947326"/>
              <a:gd name="connsiteX2937" fmla="*/ 1657863 h 1947326"/>
              <a:gd name="connsiteY2937" fmla="*/ 1657863 h 1947326"/>
              <a:gd name="connsiteX2938" fmla="*/ 1657863 h 1947326"/>
              <a:gd name="connsiteY2938" fmla="*/ 1657863 h 1947326"/>
              <a:gd name="connsiteX2939" fmla="*/ 1657863 h 1947326"/>
              <a:gd name="connsiteY2939" fmla="*/ 1657863 h 1947326"/>
              <a:gd name="connsiteX2940" fmla="*/ 1657863 h 1947326"/>
              <a:gd name="connsiteY2940" fmla="*/ 1657863 h 1947326"/>
              <a:gd name="connsiteX2941" fmla="*/ 1657863 h 1947326"/>
              <a:gd name="connsiteY2941" fmla="*/ 1657863 h 1947326"/>
              <a:gd name="connsiteX2942" fmla="*/ 1657863 h 1947326"/>
              <a:gd name="connsiteY2942" fmla="*/ 1657863 h 1947326"/>
              <a:gd name="connsiteX2943" fmla="*/ 1657863 h 1947326"/>
              <a:gd name="connsiteY2943" fmla="*/ 1657863 h 1947326"/>
              <a:gd name="connsiteX2944" fmla="*/ 1657863 h 1947326"/>
              <a:gd name="connsiteY2944" fmla="*/ 1657863 h 1947326"/>
              <a:gd name="connsiteX2945" fmla="*/ 1657863 h 1947326"/>
              <a:gd name="connsiteY2945" fmla="*/ 1657863 h 1947326"/>
              <a:gd name="connsiteX2946" fmla="*/ 1657863 h 1947326"/>
              <a:gd name="connsiteY2946" fmla="*/ 1657863 h 1947326"/>
              <a:gd name="connsiteX2947" fmla="*/ 1657863 h 1947326"/>
              <a:gd name="connsiteY2947" fmla="*/ 1657863 h 1947326"/>
              <a:gd name="connsiteX2948" fmla="*/ 1657863 h 1947326"/>
              <a:gd name="connsiteY2948" fmla="*/ 1657863 h 1947326"/>
              <a:gd name="connsiteX2949" fmla="*/ 1657863 h 1947326"/>
              <a:gd name="connsiteY2949" fmla="*/ 1657863 h 1947326"/>
              <a:gd name="connsiteX2950" fmla="*/ 1657863 h 1947326"/>
              <a:gd name="connsiteY2950" fmla="*/ 1657863 h 1947326"/>
              <a:gd name="connsiteX2951" fmla="*/ 1657863 h 1947326"/>
              <a:gd name="connsiteY2951" fmla="*/ 1657863 h 1947326"/>
              <a:gd name="connsiteX2952" fmla="*/ 1657863 h 1947326"/>
              <a:gd name="connsiteY2952" fmla="*/ 1657863 h 1947326"/>
              <a:gd name="connsiteX2953" fmla="*/ 1657863 h 1947326"/>
              <a:gd name="connsiteY2953" fmla="*/ 1657863 h 1947326"/>
              <a:gd name="connsiteX2954" fmla="*/ 1657863 h 1947326"/>
              <a:gd name="connsiteY2954" fmla="*/ 1657863 h 1947326"/>
              <a:gd name="connsiteX2955" fmla="*/ 1657863 h 1947326"/>
              <a:gd name="connsiteY2955" fmla="*/ 1657863 h 1947326"/>
              <a:gd name="connsiteX2956" fmla="*/ 1657863 h 1947326"/>
              <a:gd name="connsiteY2956" fmla="*/ 1657863 h 1947326"/>
              <a:gd name="connsiteX2957" fmla="*/ 1657863 h 1947326"/>
              <a:gd name="connsiteY2957" fmla="*/ 1657863 h 1947326"/>
              <a:gd name="connsiteX2958" fmla="*/ 1657863 h 1947326"/>
              <a:gd name="connsiteY2958" fmla="*/ 1657863 h 1947326"/>
              <a:gd name="connsiteX2959" fmla="*/ 1657863 h 1947326"/>
              <a:gd name="connsiteY2959" fmla="*/ 1657863 h 1947326"/>
              <a:gd name="connsiteX2960" fmla="*/ 1657863 h 1947326"/>
              <a:gd name="connsiteY2960" fmla="*/ 1657863 h 1947326"/>
              <a:gd name="connsiteX2961" fmla="*/ 1657863 h 1947326"/>
              <a:gd name="connsiteY2961" fmla="*/ 1657863 h 1947326"/>
              <a:gd name="connsiteX2962" fmla="*/ 1657863 h 1947326"/>
              <a:gd name="connsiteY2962" fmla="*/ 1657863 h 1947326"/>
              <a:gd name="connsiteX2963" fmla="*/ 1657863 h 1947326"/>
              <a:gd name="connsiteY2963" fmla="*/ 1657863 h 1947326"/>
              <a:gd name="connsiteX2964" fmla="*/ 1657863 h 1947326"/>
              <a:gd name="connsiteY2964" fmla="*/ 1657863 h 1947326"/>
              <a:gd name="connsiteX2965" fmla="*/ 1657863 h 1947326"/>
              <a:gd name="connsiteY2965" fmla="*/ 1657863 h 1947326"/>
              <a:gd name="connsiteX2966" fmla="*/ 1657863 h 1947326"/>
              <a:gd name="connsiteY2966" fmla="*/ 1657863 h 1947326"/>
              <a:gd name="connsiteX2967" fmla="*/ 1657863 h 1947326"/>
              <a:gd name="connsiteY2967" fmla="*/ 1657863 h 1947326"/>
              <a:gd name="connsiteX2968" fmla="*/ 1657863 h 1947326"/>
              <a:gd name="connsiteY2968" fmla="*/ 1657863 h 1947326"/>
              <a:gd name="connsiteX2969" fmla="*/ 1657863 h 1947326"/>
              <a:gd name="connsiteY2969" fmla="*/ 1657863 h 1947326"/>
              <a:gd name="connsiteX2970" fmla="*/ 1657863 h 1947326"/>
              <a:gd name="connsiteY2970" fmla="*/ 1657863 h 1947326"/>
              <a:gd name="connsiteX2971" fmla="*/ 1657863 h 1947326"/>
              <a:gd name="connsiteY2971" fmla="*/ 1657863 h 1947326"/>
              <a:gd name="connsiteX2972" fmla="*/ 1657863 h 1947326"/>
              <a:gd name="connsiteY2972" fmla="*/ 1657863 h 1947326"/>
              <a:gd name="connsiteX2973" fmla="*/ 1657863 h 1947326"/>
              <a:gd name="connsiteY2973" fmla="*/ 1657863 h 1947326"/>
              <a:gd name="connsiteX2974" fmla="*/ 1657863 h 1947326"/>
              <a:gd name="connsiteY2974" fmla="*/ 1657863 h 1947326"/>
              <a:gd name="connsiteX2975" fmla="*/ 1657863 h 1947326"/>
              <a:gd name="connsiteY2975" fmla="*/ 1657863 h 1947326"/>
              <a:gd name="connsiteX2976" fmla="*/ 1657863 h 1947326"/>
              <a:gd name="connsiteY2976" fmla="*/ 1657863 h 1947326"/>
              <a:gd name="connsiteX2977" fmla="*/ 1657863 h 1947326"/>
              <a:gd name="connsiteY2977" fmla="*/ 1657863 h 1947326"/>
              <a:gd name="connsiteX2978" fmla="*/ 1657863 h 1947326"/>
              <a:gd name="connsiteY2978" fmla="*/ 1657863 h 1947326"/>
              <a:gd name="connsiteX2979" fmla="*/ 1657863 h 1947326"/>
              <a:gd name="connsiteY2979" fmla="*/ 1657863 h 1947326"/>
              <a:gd name="connsiteX2980" fmla="*/ 1657863 h 1947326"/>
              <a:gd name="connsiteY2980" fmla="*/ 1657863 h 1947326"/>
              <a:gd name="connsiteX2981" fmla="*/ 1657863 h 1947326"/>
              <a:gd name="connsiteY2981" fmla="*/ 1657863 h 1947326"/>
              <a:gd name="connsiteX2982" fmla="*/ 1657863 h 1947326"/>
              <a:gd name="connsiteY2982" fmla="*/ 1657863 h 1947326"/>
              <a:gd name="connsiteX2983" fmla="*/ 1657863 h 1947326"/>
              <a:gd name="connsiteY2983" fmla="*/ 1657863 h 1947326"/>
              <a:gd name="connsiteX2984" fmla="*/ 1657863 h 1947326"/>
              <a:gd name="connsiteY2984" fmla="*/ 1657863 h 1947326"/>
              <a:gd name="connsiteX2985" fmla="*/ 1657863 h 1947326"/>
              <a:gd name="connsiteY2985" fmla="*/ 1657863 h 1947326"/>
              <a:gd name="connsiteX2986" fmla="*/ 1657863 h 1947326"/>
              <a:gd name="connsiteY2986" fmla="*/ 1657863 h 1947326"/>
              <a:gd name="connsiteX2987" fmla="*/ 1657863 h 1947326"/>
              <a:gd name="connsiteY2987" fmla="*/ 1657863 h 1947326"/>
              <a:gd name="connsiteX2988" fmla="*/ 1657863 h 1947326"/>
              <a:gd name="connsiteY2988" fmla="*/ 1657863 h 1947326"/>
              <a:gd name="connsiteX2989" fmla="*/ 1657863 h 1947326"/>
              <a:gd name="connsiteY2989" fmla="*/ 1657863 h 1947326"/>
              <a:gd name="connsiteX2990" fmla="*/ 1657863 h 1947326"/>
              <a:gd name="connsiteY2990" fmla="*/ 1657863 h 1947326"/>
              <a:gd name="connsiteX2991" fmla="*/ 1657863 h 1947326"/>
              <a:gd name="connsiteY2991" fmla="*/ 1657863 h 1947326"/>
              <a:gd name="connsiteX2992" fmla="*/ 1657863 h 1947326"/>
              <a:gd name="connsiteY2992" fmla="*/ 1657863 h 1947326"/>
              <a:gd name="connsiteX2993" fmla="*/ 1657863 h 1947326"/>
              <a:gd name="connsiteY2993" fmla="*/ 1657863 h 1947326"/>
              <a:gd name="connsiteX2994" fmla="*/ 1657863 h 1947326"/>
              <a:gd name="connsiteY2994" fmla="*/ 1657863 h 1947326"/>
              <a:gd name="connsiteX2995" fmla="*/ 1657863 h 1947326"/>
              <a:gd name="connsiteY2995" fmla="*/ 1657863 h 1947326"/>
              <a:gd name="connsiteX2996" fmla="*/ 1657863 h 1947326"/>
              <a:gd name="connsiteY2996" fmla="*/ 1657863 h 1947326"/>
              <a:gd name="connsiteX2997" fmla="*/ 1657863 h 1947326"/>
              <a:gd name="connsiteY2997" fmla="*/ 1657863 h 1947326"/>
              <a:gd name="connsiteX2998" fmla="*/ 1657863 h 1947326"/>
              <a:gd name="connsiteY2998" fmla="*/ 1657863 h 1947326"/>
              <a:gd name="connsiteX2999" fmla="*/ 1657863 h 1947326"/>
              <a:gd name="connsiteY2999" fmla="*/ 1657863 h 1947326"/>
              <a:gd name="connsiteX3000" fmla="*/ 1657863 h 1947326"/>
              <a:gd name="connsiteY3000" fmla="*/ 1657863 h 1947326"/>
              <a:gd name="connsiteX3001" fmla="*/ 1657863 h 1947326"/>
              <a:gd name="connsiteY3001" fmla="*/ 1657863 h 1947326"/>
              <a:gd name="connsiteX3002" fmla="*/ 1657863 h 1947326"/>
              <a:gd name="connsiteY3002" fmla="*/ 1657863 h 1947326"/>
              <a:gd name="connsiteX3003" fmla="*/ 1657863 h 1947326"/>
              <a:gd name="connsiteY3003" fmla="*/ 1657863 h 1947326"/>
              <a:gd name="connsiteX3004" fmla="*/ 1657863 h 1947326"/>
              <a:gd name="connsiteY3004" fmla="*/ 1657863 h 1947326"/>
              <a:gd name="connsiteX3005" fmla="*/ 1657863 h 1947326"/>
              <a:gd name="connsiteY3005" fmla="*/ 1657863 h 1947326"/>
              <a:gd name="connsiteX3006" fmla="*/ 1657863 h 1947326"/>
              <a:gd name="connsiteY3006" fmla="*/ 1657863 h 1947326"/>
              <a:gd name="connsiteX3007" fmla="*/ 1657863 h 1947326"/>
              <a:gd name="connsiteY3007" fmla="*/ 1657863 h 1947326"/>
              <a:gd name="connsiteX3008" fmla="*/ 1657863 h 1947326"/>
              <a:gd name="connsiteY3008" fmla="*/ 1657863 h 1947326"/>
              <a:gd name="connsiteX3009" fmla="*/ 1657863 h 1947326"/>
              <a:gd name="connsiteY3009" fmla="*/ 1657863 h 1947326"/>
              <a:gd name="connsiteX3010" fmla="*/ 1657863 h 1947326"/>
              <a:gd name="connsiteY3010" fmla="*/ 1657863 h 1947326"/>
              <a:gd name="connsiteX3011" fmla="*/ 1657863 h 1947326"/>
              <a:gd name="connsiteY3011" fmla="*/ 1657863 h 1947326"/>
              <a:gd name="connsiteX3012" fmla="*/ 1657863 h 1947326"/>
              <a:gd name="connsiteY3012" fmla="*/ 1657863 h 1947326"/>
              <a:gd name="connsiteX3013" fmla="*/ 1657863 h 1947326"/>
              <a:gd name="connsiteY3013" fmla="*/ 1657863 h 1947326"/>
              <a:gd name="connsiteX3014" fmla="*/ 1657863 h 1947326"/>
              <a:gd name="connsiteY3014" fmla="*/ 1657863 h 1947326"/>
              <a:gd name="connsiteX3015" fmla="*/ 1657863 h 1947326"/>
              <a:gd name="connsiteY3015" fmla="*/ 1657863 h 1947326"/>
              <a:gd name="connsiteX3016" fmla="*/ 1657863 h 1947326"/>
              <a:gd name="connsiteY3016" fmla="*/ 1657863 h 1947326"/>
              <a:gd name="connsiteX3017" fmla="*/ 1657863 h 1947326"/>
              <a:gd name="connsiteY3017" fmla="*/ 1657863 h 1947326"/>
              <a:gd name="connsiteX3018" fmla="*/ 1657863 h 1947326"/>
              <a:gd name="connsiteY3018" fmla="*/ 1657863 h 1947326"/>
              <a:gd name="connsiteX3019" fmla="*/ 1657863 h 1947326"/>
              <a:gd name="connsiteY3019" fmla="*/ 1657863 h 1947326"/>
              <a:gd name="connsiteX3020" fmla="*/ 1657863 h 1947326"/>
              <a:gd name="connsiteY3020" fmla="*/ 1657863 h 1947326"/>
              <a:gd name="connsiteX3021" fmla="*/ 1657863 h 1947326"/>
              <a:gd name="connsiteY3021" fmla="*/ 1657863 h 1947326"/>
              <a:gd name="connsiteX3022" fmla="*/ 1657863 h 1947326"/>
              <a:gd name="connsiteY3022" fmla="*/ 1657863 h 1947326"/>
              <a:gd name="connsiteX3023" fmla="*/ 1657863 h 1947326"/>
              <a:gd name="connsiteY3023" fmla="*/ 1657863 h 1947326"/>
              <a:gd name="connsiteX3024" fmla="*/ 1657863 h 1947326"/>
              <a:gd name="connsiteY3024" fmla="*/ 1657863 h 1947326"/>
              <a:gd name="connsiteX3025" fmla="*/ 1657863 h 1947326"/>
              <a:gd name="connsiteY3025" fmla="*/ 1657863 h 1947326"/>
              <a:gd name="connsiteX3026" fmla="*/ 1657863 h 1947326"/>
              <a:gd name="connsiteY3026" fmla="*/ 1657863 h 1947326"/>
              <a:gd name="connsiteX3027" fmla="*/ 1657863 h 1947326"/>
              <a:gd name="connsiteY3027" fmla="*/ 1657863 h 1947326"/>
              <a:gd name="connsiteX3028" fmla="*/ 1657863 h 1947326"/>
              <a:gd name="connsiteY3028" fmla="*/ 1657863 h 1947326"/>
              <a:gd name="connsiteX3029" fmla="*/ 1657863 h 1947326"/>
              <a:gd name="connsiteY3029" fmla="*/ 1657863 h 1947326"/>
              <a:gd name="connsiteX3030" fmla="*/ 1657863 h 1947326"/>
              <a:gd name="connsiteY3030" fmla="*/ 1657863 h 1947326"/>
              <a:gd name="connsiteX3031" fmla="*/ 1657863 h 1947326"/>
              <a:gd name="connsiteY3031" fmla="*/ 1657863 h 1947326"/>
              <a:gd name="connsiteX3032" fmla="*/ 1657863 h 1947326"/>
              <a:gd name="connsiteY3032" fmla="*/ 1657863 h 1947326"/>
              <a:gd name="connsiteX3033" fmla="*/ 1657863 h 1947326"/>
              <a:gd name="connsiteY3033" fmla="*/ 1657863 h 1947326"/>
              <a:gd name="connsiteX3034" fmla="*/ 1657863 h 1947326"/>
              <a:gd name="connsiteY3034" fmla="*/ 1657863 h 1947326"/>
              <a:gd name="connsiteX3035" fmla="*/ 1657863 h 1947326"/>
              <a:gd name="connsiteY3035" fmla="*/ 1657863 h 1947326"/>
              <a:gd name="connsiteX3036" fmla="*/ 1657863 h 1947326"/>
              <a:gd name="connsiteY3036" fmla="*/ 1657863 h 1947326"/>
              <a:gd name="connsiteX3037" fmla="*/ 1657863 h 1947326"/>
              <a:gd name="connsiteY3037" fmla="*/ 1657863 h 1947326"/>
              <a:gd name="connsiteX3038" fmla="*/ 1657863 h 1947326"/>
              <a:gd name="connsiteY3038" fmla="*/ 1657863 h 1947326"/>
              <a:gd name="connsiteX3039" fmla="*/ 1657863 h 1947326"/>
              <a:gd name="connsiteY3039" fmla="*/ 1657863 h 1947326"/>
              <a:gd name="connsiteX3040" fmla="*/ 1657863 h 1947326"/>
              <a:gd name="connsiteY3040" fmla="*/ 1657863 h 1947326"/>
              <a:gd name="connsiteX3041" fmla="*/ 1657863 h 1947326"/>
              <a:gd name="connsiteY3041" fmla="*/ 1657863 h 1947326"/>
              <a:gd name="connsiteX3042" fmla="*/ 1657863 h 1947326"/>
              <a:gd name="connsiteY3042" fmla="*/ 1657863 h 1947326"/>
              <a:gd name="connsiteX3043" fmla="*/ 1657863 h 1947326"/>
              <a:gd name="connsiteY3043" fmla="*/ 1657863 h 1947326"/>
              <a:gd name="connsiteX3044" fmla="*/ 1657863 h 1947326"/>
              <a:gd name="connsiteY3044" fmla="*/ 1657863 h 1947326"/>
              <a:gd name="connsiteX3045" fmla="*/ 1657863 h 1947326"/>
              <a:gd name="connsiteY3045" fmla="*/ 1657863 h 1947326"/>
              <a:gd name="connsiteX3046" fmla="*/ 1657863 h 1947326"/>
              <a:gd name="connsiteY3046" fmla="*/ 1657863 h 1947326"/>
              <a:gd name="connsiteX3047" fmla="*/ 1657863 h 1947326"/>
              <a:gd name="connsiteY3047" fmla="*/ 1657863 h 1947326"/>
              <a:gd name="connsiteX3048" fmla="*/ 1657863 h 1947326"/>
              <a:gd name="connsiteY3048" fmla="*/ 1657863 h 1947326"/>
              <a:gd name="connsiteX3049" fmla="*/ 1657863 h 1947326"/>
              <a:gd name="connsiteY3049" fmla="*/ 1657863 h 1947326"/>
              <a:gd name="connsiteX3050" fmla="*/ 1657863 h 1947326"/>
              <a:gd name="connsiteY3050" fmla="*/ 1657863 h 1947326"/>
              <a:gd name="connsiteX3051" fmla="*/ 1657863 h 1947326"/>
              <a:gd name="connsiteY3051" fmla="*/ 1657863 h 1947326"/>
              <a:gd name="connsiteX3052" fmla="*/ 1657863 h 1947326"/>
              <a:gd name="connsiteY3052" fmla="*/ 1657863 h 1947326"/>
              <a:gd name="connsiteX3053" fmla="*/ 1657863 h 1947326"/>
              <a:gd name="connsiteY3053" fmla="*/ 1657863 h 1947326"/>
              <a:gd name="connsiteX3054" fmla="*/ 1657863 h 1947326"/>
              <a:gd name="connsiteY3054" fmla="*/ 1657863 h 1947326"/>
              <a:gd name="connsiteX3055" fmla="*/ 1657863 h 1947326"/>
              <a:gd name="connsiteY3055" fmla="*/ 1657863 h 1947326"/>
              <a:gd name="connsiteX3056" fmla="*/ 1657863 h 1947326"/>
              <a:gd name="connsiteY3056" fmla="*/ 1657863 h 1947326"/>
              <a:gd name="connsiteX3057" fmla="*/ 1657863 h 1947326"/>
              <a:gd name="connsiteY3057" fmla="*/ 1657863 h 1947326"/>
              <a:gd name="connsiteX3058" fmla="*/ 1657863 h 1947326"/>
              <a:gd name="connsiteY3058" fmla="*/ 1657863 h 1947326"/>
              <a:gd name="connsiteX3059" fmla="*/ 1657863 h 1947326"/>
              <a:gd name="connsiteY3059" fmla="*/ 1657863 h 1947326"/>
              <a:gd name="connsiteX3060" fmla="*/ 1657863 h 1947326"/>
              <a:gd name="connsiteY3060" fmla="*/ 1657863 h 1947326"/>
              <a:gd name="connsiteX3061" fmla="*/ 1657863 h 1947326"/>
              <a:gd name="connsiteY3061" fmla="*/ 1657863 h 1947326"/>
              <a:gd name="connsiteX3062" fmla="*/ 1657863 h 1947326"/>
              <a:gd name="connsiteY3062" fmla="*/ 1657863 h 1947326"/>
              <a:gd name="connsiteX3063" fmla="*/ 1657863 h 1947326"/>
              <a:gd name="connsiteY3063" fmla="*/ 1657863 h 1947326"/>
              <a:gd name="connsiteX3064" fmla="*/ 1657863 h 1947326"/>
              <a:gd name="connsiteY3064" fmla="*/ 1657863 h 1947326"/>
              <a:gd name="connsiteX3065" fmla="*/ 1657863 h 1947326"/>
              <a:gd name="connsiteY3065" fmla="*/ 1657863 h 1947326"/>
              <a:gd name="connsiteX3066" fmla="*/ 1657863 h 1947326"/>
              <a:gd name="connsiteY3066" fmla="*/ 1657863 h 1947326"/>
              <a:gd name="connsiteX3067" fmla="*/ 1657863 h 1947326"/>
              <a:gd name="connsiteY3067" fmla="*/ 1657863 h 1947326"/>
              <a:gd name="connsiteX3068" fmla="*/ 1657863 h 1947326"/>
              <a:gd name="connsiteY3068" fmla="*/ 1657863 h 1947326"/>
              <a:gd name="connsiteX3069" fmla="*/ 1657863 h 1947326"/>
              <a:gd name="connsiteY3069" fmla="*/ 1657863 h 1947326"/>
              <a:gd name="connsiteX3070" fmla="*/ 1657863 h 1947326"/>
              <a:gd name="connsiteY3070" fmla="*/ 1657863 h 1947326"/>
              <a:gd name="connsiteX3071" fmla="*/ 1657863 h 1947326"/>
              <a:gd name="connsiteY3071" fmla="*/ 1657863 h 1947326"/>
              <a:gd name="connsiteX3072" fmla="*/ 1657863 h 1947326"/>
              <a:gd name="connsiteY3072" fmla="*/ 1657863 h 1947326"/>
              <a:gd name="connsiteX3073" fmla="*/ 1657863 h 1947326"/>
              <a:gd name="connsiteY3073" fmla="*/ 1657863 h 1947326"/>
              <a:gd name="connsiteX3074" fmla="*/ 1657863 h 1947326"/>
              <a:gd name="connsiteY3074" fmla="*/ 1657863 h 1947326"/>
              <a:gd name="connsiteX3075" fmla="*/ 1657863 h 1947326"/>
              <a:gd name="connsiteY3075" fmla="*/ 1657863 h 1947326"/>
              <a:gd name="connsiteX3076" fmla="*/ 1657863 h 1947326"/>
              <a:gd name="connsiteY3076" fmla="*/ 1657863 h 1947326"/>
              <a:gd name="connsiteX3077" fmla="*/ 1657863 h 1947326"/>
              <a:gd name="connsiteY3077" fmla="*/ 1657863 h 1947326"/>
              <a:gd name="connsiteX3078" fmla="*/ 1657863 h 1947326"/>
              <a:gd name="connsiteY3078" fmla="*/ 1657863 h 1947326"/>
            </a:gdLst>
            <a:rect l="l" t="t" r="r" b="b"/>
            <a:pathLst>
              <a:path w="12192000" h="1670502">
                <a:moveTo>
                  <a:pt x="5985710" y="1633397"/>
                </a:moveTo>
                <a:cubicBezTo>
                  <a:pt x="5985323" y="1633404"/>
                  <a:pt x="5984961" y="1633409"/>
                  <a:pt x="5984599" y="1633413"/>
                </a:cubicBezTo>
                <a:cubicBezTo>
                  <a:pt x="5987183" y="1633882"/>
                  <a:pt x="5989766" y="1634352"/>
                  <a:pt x="5992350" y="1634811"/>
                </a:cubicBezTo>
                <a:cubicBezTo>
                  <a:pt x="5990129" y="1634341"/>
                  <a:pt x="5987931" y="1633872"/>
                  <a:pt x="5985710" y="1633397"/>
                </a:cubicBezTo>
                <a:close/>
                <a:moveTo>
                  <a:pt x="5889296" y="1623401"/>
                </a:moveTo>
                <a:cubicBezTo>
                  <a:pt x="5888740" y="1623413"/>
                  <a:pt x="5888185" y="1623431"/>
                  <a:pt x="5887607" y="1623442"/>
                </a:cubicBezTo>
                <a:cubicBezTo>
                  <a:pt x="5890817" y="1624010"/>
                  <a:pt x="5894004" y="1624566"/>
                  <a:pt x="5897216" y="1625120"/>
                </a:cubicBezTo>
                <a:cubicBezTo>
                  <a:pt x="5894560" y="1624553"/>
                  <a:pt x="5891927" y="1623978"/>
                  <a:pt x="5889296" y="1623401"/>
                </a:cubicBezTo>
                <a:close/>
                <a:moveTo>
                  <a:pt x="5934303" y="1621999"/>
                </a:moveTo>
                <a:cubicBezTo>
                  <a:pt x="5931696" y="1622108"/>
                  <a:pt x="5929162" y="1622180"/>
                  <a:pt x="5926577" y="1622280"/>
                </a:cubicBezTo>
                <a:cubicBezTo>
                  <a:pt x="5932928" y="1623573"/>
                  <a:pt x="5939277" y="1624842"/>
                  <a:pt x="5945652" y="1626091"/>
                </a:cubicBezTo>
                <a:cubicBezTo>
                  <a:pt x="5947825" y="1626093"/>
                  <a:pt x="5950022" y="1626070"/>
                  <a:pt x="5952172" y="1626066"/>
                </a:cubicBezTo>
                <a:cubicBezTo>
                  <a:pt x="5946207" y="1624727"/>
                  <a:pt x="5940267" y="1623370"/>
                  <a:pt x="5934303" y="1621999"/>
                </a:cubicBezTo>
                <a:close/>
                <a:moveTo>
                  <a:pt x="5796722" y="1614086"/>
                </a:moveTo>
                <a:cubicBezTo>
                  <a:pt x="5795248" y="1614125"/>
                  <a:pt x="5793752" y="1614149"/>
                  <a:pt x="5792279" y="1614183"/>
                </a:cubicBezTo>
                <a:cubicBezTo>
                  <a:pt x="5795949" y="1614842"/>
                  <a:pt x="5799618" y="1615495"/>
                  <a:pt x="5803289" y="1616135"/>
                </a:cubicBezTo>
                <a:cubicBezTo>
                  <a:pt x="5804351" y="1616156"/>
                  <a:pt x="5805414" y="1616180"/>
                  <a:pt x="5806476" y="1616198"/>
                </a:cubicBezTo>
                <a:cubicBezTo>
                  <a:pt x="5803216" y="1615497"/>
                  <a:pt x="5799957" y="1614801"/>
                  <a:pt x="5796722" y="1614086"/>
                </a:cubicBezTo>
                <a:close/>
                <a:moveTo>
                  <a:pt x="5841343" y="1612451"/>
                </a:moveTo>
                <a:cubicBezTo>
                  <a:pt x="5838324" y="1612591"/>
                  <a:pt x="5835307" y="1612741"/>
                  <a:pt x="5832288" y="1612869"/>
                </a:cubicBezTo>
                <a:cubicBezTo>
                  <a:pt x="5838252" y="1614088"/>
                  <a:pt x="5844240" y="1615283"/>
                  <a:pt x="5850253" y="1616459"/>
                </a:cubicBezTo>
                <a:cubicBezTo>
                  <a:pt x="5852861" y="1616445"/>
                  <a:pt x="5855492" y="1616418"/>
                  <a:pt x="5858124" y="1616395"/>
                </a:cubicBezTo>
                <a:cubicBezTo>
                  <a:pt x="5852522" y="1615095"/>
                  <a:pt x="5846920" y="1613785"/>
                  <a:pt x="5841343" y="1612451"/>
                </a:cubicBezTo>
                <a:close/>
                <a:moveTo>
                  <a:pt x="5884153" y="1610056"/>
                </a:moveTo>
                <a:cubicBezTo>
                  <a:pt x="5880459" y="1610300"/>
                  <a:pt x="5876764" y="1610524"/>
                  <a:pt x="5873046" y="1610748"/>
                </a:cubicBezTo>
                <a:cubicBezTo>
                  <a:pt x="5880604" y="1612456"/>
                  <a:pt x="5888162" y="1614129"/>
                  <a:pt x="5895719" y="1615771"/>
                </a:cubicBezTo>
                <a:cubicBezTo>
                  <a:pt x="5899268" y="1615678"/>
                  <a:pt x="5902842" y="1615574"/>
                  <a:pt x="5906414" y="1615466"/>
                </a:cubicBezTo>
                <a:cubicBezTo>
                  <a:pt x="5899003" y="1613695"/>
                  <a:pt x="5891566" y="1611888"/>
                  <a:pt x="5884153" y="1610056"/>
                </a:cubicBezTo>
                <a:close/>
                <a:moveTo>
                  <a:pt x="5704968" y="1604972"/>
                </a:moveTo>
                <a:cubicBezTo>
                  <a:pt x="5702939" y="1605031"/>
                  <a:pt x="5700912" y="1605072"/>
                  <a:pt x="5698907" y="1605126"/>
                </a:cubicBezTo>
                <a:cubicBezTo>
                  <a:pt x="5702819" y="1605825"/>
                  <a:pt x="5706707" y="1606535"/>
                  <a:pt x="5710618" y="1607211"/>
                </a:cubicBezTo>
                <a:cubicBezTo>
                  <a:pt x="5712163" y="1607236"/>
                  <a:pt x="5713684" y="1607250"/>
                  <a:pt x="5715229" y="1607272"/>
                </a:cubicBezTo>
                <a:cubicBezTo>
                  <a:pt x="5711801" y="1606519"/>
                  <a:pt x="5708373" y="1605743"/>
                  <a:pt x="5704968" y="1604972"/>
                </a:cubicBezTo>
                <a:close/>
                <a:moveTo>
                  <a:pt x="5749613" y="1603145"/>
                </a:moveTo>
                <a:cubicBezTo>
                  <a:pt x="5745822" y="1603339"/>
                  <a:pt x="5742007" y="1603525"/>
                  <a:pt x="5738216" y="1603699"/>
                </a:cubicBezTo>
                <a:cubicBezTo>
                  <a:pt x="5744301" y="1604970"/>
                  <a:pt x="5750434" y="1606227"/>
                  <a:pt x="5756567" y="1607444"/>
                </a:cubicBezTo>
                <a:cubicBezTo>
                  <a:pt x="5760092" y="1607421"/>
                  <a:pt x="5763618" y="1607378"/>
                  <a:pt x="5767143" y="1607338"/>
                </a:cubicBezTo>
                <a:cubicBezTo>
                  <a:pt x="5761469" y="1605999"/>
                  <a:pt x="5755770" y="1604656"/>
                  <a:pt x="5750120" y="1603274"/>
                </a:cubicBezTo>
                <a:cubicBezTo>
                  <a:pt x="5749952" y="1603231"/>
                  <a:pt x="5749782" y="1603186"/>
                  <a:pt x="5749613" y="1603145"/>
                </a:cubicBezTo>
                <a:close/>
                <a:moveTo>
                  <a:pt x="5792714" y="1600506"/>
                </a:moveTo>
                <a:cubicBezTo>
                  <a:pt x="5788343" y="1600818"/>
                  <a:pt x="5783948" y="1601128"/>
                  <a:pt x="5779530" y="1601415"/>
                </a:cubicBezTo>
                <a:cubicBezTo>
                  <a:pt x="5787256" y="1603192"/>
                  <a:pt x="5794983" y="1604927"/>
                  <a:pt x="5802757" y="1606625"/>
                </a:cubicBezTo>
                <a:cubicBezTo>
                  <a:pt x="5807056" y="1606501"/>
                  <a:pt x="5811354" y="1606356"/>
                  <a:pt x="5815652" y="1606207"/>
                </a:cubicBezTo>
                <a:cubicBezTo>
                  <a:pt x="5807997" y="1604332"/>
                  <a:pt x="5800368" y="1602439"/>
                  <a:pt x="5792714" y="1600506"/>
                </a:cubicBezTo>
                <a:close/>
                <a:moveTo>
                  <a:pt x="5833737" y="1597220"/>
                </a:moveTo>
                <a:cubicBezTo>
                  <a:pt x="5829415" y="1597606"/>
                  <a:pt x="5825068" y="1597991"/>
                  <a:pt x="5820722" y="1598355"/>
                </a:cubicBezTo>
                <a:cubicBezTo>
                  <a:pt x="5827990" y="1600135"/>
                  <a:pt x="5835281" y="1601948"/>
                  <a:pt x="5842574" y="1603672"/>
                </a:cubicBezTo>
                <a:cubicBezTo>
                  <a:pt x="5844264" y="1604074"/>
                  <a:pt x="5845930" y="1604459"/>
                  <a:pt x="5847620" y="1604857"/>
                </a:cubicBezTo>
                <a:cubicBezTo>
                  <a:pt x="5851967" y="1604640"/>
                  <a:pt x="5856313" y="1604407"/>
                  <a:pt x="5860635" y="1604167"/>
                </a:cubicBezTo>
                <a:cubicBezTo>
                  <a:pt x="5851677" y="1601890"/>
                  <a:pt x="5842719" y="1599583"/>
                  <a:pt x="5833737" y="1597220"/>
                </a:cubicBezTo>
                <a:close/>
                <a:moveTo>
                  <a:pt x="5615315" y="1596349"/>
                </a:moveTo>
                <a:cubicBezTo>
                  <a:pt x="5612466" y="1596446"/>
                  <a:pt x="5609641" y="1596530"/>
                  <a:pt x="5606791" y="1596616"/>
                </a:cubicBezTo>
                <a:cubicBezTo>
                  <a:pt x="5610559" y="1597303"/>
                  <a:pt x="5614325" y="1597952"/>
                  <a:pt x="5618092" y="1598615"/>
                </a:cubicBezTo>
                <a:cubicBezTo>
                  <a:pt x="5620579" y="1598651"/>
                  <a:pt x="5623065" y="1598665"/>
                  <a:pt x="5625553" y="1598692"/>
                </a:cubicBezTo>
                <a:cubicBezTo>
                  <a:pt x="5622124" y="1597932"/>
                  <a:pt x="5618743" y="1597127"/>
                  <a:pt x="5615315" y="1596349"/>
                </a:cubicBezTo>
                <a:close/>
                <a:moveTo>
                  <a:pt x="5659961" y="1594343"/>
                </a:moveTo>
                <a:cubicBezTo>
                  <a:pt x="5655614" y="1594589"/>
                  <a:pt x="5651268" y="1594818"/>
                  <a:pt x="5646921" y="1595035"/>
                </a:cubicBezTo>
                <a:cubicBezTo>
                  <a:pt x="5652885" y="1596283"/>
                  <a:pt x="5658826" y="1597525"/>
                  <a:pt x="5664815" y="1598714"/>
                </a:cubicBezTo>
                <a:cubicBezTo>
                  <a:pt x="5668991" y="1598674"/>
                  <a:pt x="5673193" y="1598613"/>
                  <a:pt x="5677369" y="1598545"/>
                </a:cubicBezTo>
                <a:cubicBezTo>
                  <a:pt x="5671551" y="1597152"/>
                  <a:pt x="5665755" y="1595792"/>
                  <a:pt x="5659961" y="1594347"/>
                </a:cubicBezTo>
                <a:cubicBezTo>
                  <a:pt x="5659961" y="1594345"/>
                  <a:pt x="5659961" y="1594345"/>
                  <a:pt x="5659961" y="1594343"/>
                </a:cubicBezTo>
                <a:close/>
                <a:moveTo>
                  <a:pt x="5703519" y="1591441"/>
                </a:moveTo>
                <a:cubicBezTo>
                  <a:pt x="5698352" y="1591839"/>
                  <a:pt x="5693185" y="1592215"/>
                  <a:pt x="5688018" y="1592574"/>
                </a:cubicBezTo>
                <a:cubicBezTo>
                  <a:pt x="5695503" y="1594338"/>
                  <a:pt x="5703012" y="1596062"/>
                  <a:pt x="5710521" y="1597740"/>
                </a:cubicBezTo>
                <a:cubicBezTo>
                  <a:pt x="5715640" y="1597572"/>
                  <a:pt x="5720759" y="1597385"/>
                  <a:pt x="5725879" y="1597181"/>
                </a:cubicBezTo>
                <a:cubicBezTo>
                  <a:pt x="5718417" y="1595293"/>
                  <a:pt x="5710980" y="1593388"/>
                  <a:pt x="5703519" y="1591441"/>
                </a:cubicBezTo>
                <a:close/>
                <a:moveTo>
                  <a:pt x="5527207" y="1588124"/>
                </a:moveTo>
                <a:cubicBezTo>
                  <a:pt x="5524020" y="1588239"/>
                  <a:pt x="5520857" y="1588393"/>
                  <a:pt x="5517694" y="1588495"/>
                </a:cubicBezTo>
                <a:cubicBezTo>
                  <a:pt x="5521098" y="1589119"/>
                  <a:pt x="5524551" y="1589693"/>
                  <a:pt x="5527979" y="1590297"/>
                </a:cubicBezTo>
                <a:cubicBezTo>
                  <a:pt x="5531022" y="1590335"/>
                  <a:pt x="5534064" y="1590356"/>
                  <a:pt x="5537131" y="1590378"/>
                </a:cubicBezTo>
                <a:cubicBezTo>
                  <a:pt x="5533800" y="1589637"/>
                  <a:pt x="5530515" y="1588883"/>
                  <a:pt x="5527207" y="1588124"/>
                </a:cubicBezTo>
                <a:close/>
                <a:moveTo>
                  <a:pt x="5744662" y="1587893"/>
                </a:moveTo>
                <a:cubicBezTo>
                  <a:pt x="5739641" y="1588372"/>
                  <a:pt x="5734619" y="1588834"/>
                  <a:pt x="5729620" y="1589277"/>
                </a:cubicBezTo>
                <a:cubicBezTo>
                  <a:pt x="5737203" y="1591197"/>
                  <a:pt x="5744808" y="1593147"/>
                  <a:pt x="5752415" y="1595006"/>
                </a:cubicBezTo>
                <a:cubicBezTo>
                  <a:pt x="5753501" y="1595270"/>
                  <a:pt x="5754588" y="1595519"/>
                  <a:pt x="5755650" y="1595779"/>
                </a:cubicBezTo>
                <a:cubicBezTo>
                  <a:pt x="5760745" y="1595503"/>
                  <a:pt x="5765839" y="1595209"/>
                  <a:pt x="5770910" y="1594899"/>
                </a:cubicBezTo>
                <a:cubicBezTo>
                  <a:pt x="5762144" y="1592608"/>
                  <a:pt x="5753405" y="1590259"/>
                  <a:pt x="5744662" y="1587893"/>
                </a:cubicBezTo>
                <a:close/>
                <a:moveTo>
                  <a:pt x="11837684" y="1586507"/>
                </a:moveTo>
                <a:cubicBezTo>
                  <a:pt x="11845870" y="1590853"/>
                  <a:pt x="11854031" y="1595107"/>
                  <a:pt x="11862240" y="1599266"/>
                </a:cubicBezTo>
                <a:cubicBezTo>
                  <a:pt x="11858595" y="1596828"/>
                  <a:pt x="11854925" y="1594372"/>
                  <a:pt x="11851280" y="1591894"/>
                </a:cubicBezTo>
                <a:cubicBezTo>
                  <a:pt x="11846763" y="1590123"/>
                  <a:pt x="11842225" y="1588327"/>
                  <a:pt x="11837684" y="1586507"/>
                </a:cubicBezTo>
                <a:close/>
                <a:moveTo>
                  <a:pt x="5572069" y="1585980"/>
                </a:moveTo>
                <a:cubicBezTo>
                  <a:pt x="5567072" y="1586278"/>
                  <a:pt x="5562074" y="1586532"/>
                  <a:pt x="5557100" y="1586792"/>
                </a:cubicBezTo>
                <a:cubicBezTo>
                  <a:pt x="5562725" y="1587995"/>
                  <a:pt x="5568400" y="1589153"/>
                  <a:pt x="5574050" y="1590299"/>
                </a:cubicBezTo>
                <a:cubicBezTo>
                  <a:pt x="5578927" y="1590240"/>
                  <a:pt x="5583781" y="1590159"/>
                  <a:pt x="5588634" y="1590064"/>
                </a:cubicBezTo>
                <a:cubicBezTo>
                  <a:pt x="5583105" y="1588716"/>
                  <a:pt x="5577575" y="1587380"/>
                  <a:pt x="5572069" y="1585980"/>
                </a:cubicBezTo>
                <a:close/>
                <a:moveTo>
                  <a:pt x="5784239" y="1583775"/>
                </a:moveTo>
                <a:cubicBezTo>
                  <a:pt x="5779288" y="1584333"/>
                  <a:pt x="5774339" y="1584874"/>
                  <a:pt x="5769437" y="1585396"/>
                </a:cubicBezTo>
                <a:cubicBezTo>
                  <a:pt x="5779264" y="1587983"/>
                  <a:pt x="5789140" y="1590510"/>
                  <a:pt x="5799015" y="1593000"/>
                </a:cubicBezTo>
                <a:cubicBezTo>
                  <a:pt x="5803892" y="1592638"/>
                  <a:pt x="5808794" y="1592262"/>
                  <a:pt x="5813672" y="1591869"/>
                </a:cubicBezTo>
                <a:cubicBezTo>
                  <a:pt x="5803869" y="1589227"/>
                  <a:pt x="5794065" y="1586520"/>
                  <a:pt x="5784239" y="1583775"/>
                </a:cubicBezTo>
                <a:close/>
                <a:moveTo>
                  <a:pt x="5615895" y="1582922"/>
                </a:moveTo>
                <a:cubicBezTo>
                  <a:pt x="5610148" y="1583383"/>
                  <a:pt x="5604425" y="1583820"/>
                  <a:pt x="5598727" y="1584234"/>
                </a:cubicBezTo>
                <a:cubicBezTo>
                  <a:pt x="5605801" y="1585928"/>
                  <a:pt x="5612900" y="1587588"/>
                  <a:pt x="5620024" y="1589196"/>
                </a:cubicBezTo>
                <a:cubicBezTo>
                  <a:pt x="5625745" y="1588992"/>
                  <a:pt x="5631420" y="1588766"/>
                  <a:pt x="5637094" y="1588515"/>
                </a:cubicBezTo>
                <a:cubicBezTo>
                  <a:pt x="5630019" y="1586681"/>
                  <a:pt x="5622969" y="1584815"/>
                  <a:pt x="5615895" y="1582922"/>
                </a:cubicBezTo>
                <a:close/>
                <a:moveTo>
                  <a:pt x="5394743" y="1581151"/>
                </a:moveTo>
                <a:cubicBezTo>
                  <a:pt x="5394720" y="1581151"/>
                  <a:pt x="5394696" y="1581151"/>
                  <a:pt x="5394696" y="1581154"/>
                </a:cubicBezTo>
                <a:cubicBezTo>
                  <a:pt x="5394768" y="1581163"/>
                  <a:pt x="5394816" y="1581174"/>
                  <a:pt x="5394889" y="1581183"/>
                </a:cubicBezTo>
                <a:cubicBezTo>
                  <a:pt x="5394841" y="1581172"/>
                  <a:pt x="5394793" y="1581160"/>
                  <a:pt x="5394743" y="1581151"/>
                </a:cubicBezTo>
                <a:close/>
                <a:moveTo>
                  <a:pt x="5439438" y="1579953"/>
                </a:moveTo>
                <a:cubicBezTo>
                  <a:pt x="5436009" y="1580086"/>
                  <a:pt x="5432604" y="1580201"/>
                  <a:pt x="5429176" y="1580314"/>
                </a:cubicBezTo>
                <a:cubicBezTo>
                  <a:pt x="5433329" y="1581068"/>
                  <a:pt x="5437482" y="1581798"/>
                  <a:pt x="5441634" y="1582515"/>
                </a:cubicBezTo>
                <a:cubicBezTo>
                  <a:pt x="5444798" y="1582547"/>
                  <a:pt x="5447985" y="1582590"/>
                  <a:pt x="5451173" y="1582605"/>
                </a:cubicBezTo>
                <a:cubicBezTo>
                  <a:pt x="5447261" y="1581730"/>
                  <a:pt x="5443349" y="1580857"/>
                  <a:pt x="5439438" y="1579953"/>
                </a:cubicBezTo>
                <a:close/>
                <a:moveTo>
                  <a:pt x="5657957" y="1579120"/>
                </a:moveTo>
                <a:cubicBezTo>
                  <a:pt x="5652137" y="1579704"/>
                  <a:pt x="5646318" y="1580265"/>
                  <a:pt x="5640523" y="1580798"/>
                </a:cubicBezTo>
                <a:cubicBezTo>
                  <a:pt x="5647767" y="1582673"/>
                  <a:pt x="5655011" y="1584523"/>
                  <a:pt x="5662254" y="1586335"/>
                </a:cubicBezTo>
                <a:cubicBezTo>
                  <a:pt x="5663269" y="1586590"/>
                  <a:pt x="5664307" y="1586830"/>
                  <a:pt x="5665320" y="1587081"/>
                </a:cubicBezTo>
                <a:cubicBezTo>
                  <a:pt x="5671212" y="1586740"/>
                  <a:pt x="5677079" y="1586373"/>
                  <a:pt x="5682947" y="1585984"/>
                </a:cubicBezTo>
                <a:cubicBezTo>
                  <a:pt x="5674616" y="1583739"/>
                  <a:pt x="5666286" y="1581438"/>
                  <a:pt x="5657957" y="1579120"/>
                </a:cubicBezTo>
                <a:close/>
                <a:moveTo>
                  <a:pt x="5484325" y="1577677"/>
                </a:moveTo>
                <a:cubicBezTo>
                  <a:pt x="5478868" y="1578017"/>
                  <a:pt x="5473411" y="1578336"/>
                  <a:pt x="5467978" y="1578627"/>
                </a:cubicBezTo>
                <a:cubicBezTo>
                  <a:pt x="5474111" y="1579944"/>
                  <a:pt x="5480268" y="1581194"/>
                  <a:pt x="5486449" y="1582445"/>
                </a:cubicBezTo>
                <a:cubicBezTo>
                  <a:pt x="5491665" y="1582370"/>
                  <a:pt x="5496856" y="1582268"/>
                  <a:pt x="5502071" y="1582151"/>
                </a:cubicBezTo>
                <a:cubicBezTo>
                  <a:pt x="5496155" y="1580692"/>
                  <a:pt x="5490241" y="1579200"/>
                  <a:pt x="5484325" y="1577677"/>
                </a:cubicBezTo>
                <a:close/>
                <a:moveTo>
                  <a:pt x="5697628" y="1574796"/>
                </a:moveTo>
                <a:cubicBezTo>
                  <a:pt x="5692170" y="1575441"/>
                  <a:pt x="5686713" y="1576063"/>
                  <a:pt x="5681281" y="1576664"/>
                </a:cubicBezTo>
                <a:cubicBezTo>
                  <a:pt x="5690601" y="1579186"/>
                  <a:pt x="5699921" y="1581651"/>
                  <a:pt x="5709265" y="1584082"/>
                </a:cubicBezTo>
                <a:cubicBezTo>
                  <a:pt x="5714724" y="1583653"/>
                  <a:pt x="5720180" y="1583203"/>
                  <a:pt x="5725612" y="1582734"/>
                </a:cubicBezTo>
                <a:cubicBezTo>
                  <a:pt x="5716268" y="1580143"/>
                  <a:pt x="5706947" y="1577469"/>
                  <a:pt x="5697628" y="1574796"/>
                </a:cubicBezTo>
                <a:close/>
                <a:moveTo>
                  <a:pt x="5528342" y="1574464"/>
                </a:moveTo>
                <a:cubicBezTo>
                  <a:pt x="5522088" y="1574986"/>
                  <a:pt x="5515835" y="1575486"/>
                  <a:pt x="5509605" y="1575952"/>
                </a:cubicBezTo>
                <a:cubicBezTo>
                  <a:pt x="5517041" y="1577759"/>
                  <a:pt x="5524478" y="1579528"/>
                  <a:pt x="5531940" y="1581237"/>
                </a:cubicBezTo>
                <a:cubicBezTo>
                  <a:pt x="5538169" y="1581000"/>
                  <a:pt x="5544399" y="1580735"/>
                  <a:pt x="5550604" y="1580439"/>
                </a:cubicBezTo>
                <a:cubicBezTo>
                  <a:pt x="5543167" y="1578483"/>
                  <a:pt x="5535754" y="1576483"/>
                  <a:pt x="5528342" y="1574464"/>
                </a:cubicBezTo>
                <a:close/>
                <a:moveTo>
                  <a:pt x="5307650" y="1573172"/>
                </a:moveTo>
                <a:cubicBezTo>
                  <a:pt x="5307167" y="1573179"/>
                  <a:pt x="5306685" y="1573188"/>
                  <a:pt x="5306226" y="1573195"/>
                </a:cubicBezTo>
                <a:cubicBezTo>
                  <a:pt x="5307143" y="1573331"/>
                  <a:pt x="5308086" y="1573464"/>
                  <a:pt x="5309003" y="1573598"/>
                </a:cubicBezTo>
                <a:cubicBezTo>
                  <a:pt x="5309317" y="1573609"/>
                  <a:pt x="5309631" y="1573618"/>
                  <a:pt x="5309944" y="1573629"/>
                </a:cubicBezTo>
                <a:cubicBezTo>
                  <a:pt x="5309171" y="1573476"/>
                  <a:pt x="5308398" y="1573329"/>
                  <a:pt x="5307650" y="1573172"/>
                </a:cubicBezTo>
                <a:close/>
                <a:moveTo>
                  <a:pt x="5352247" y="1571911"/>
                </a:moveTo>
                <a:cubicBezTo>
                  <a:pt x="5348433" y="1572067"/>
                  <a:pt x="5344618" y="1572214"/>
                  <a:pt x="5340826" y="1572345"/>
                </a:cubicBezTo>
                <a:cubicBezTo>
                  <a:pt x="5345003" y="1573102"/>
                  <a:pt x="5349157" y="1573846"/>
                  <a:pt x="5353334" y="1574568"/>
                </a:cubicBezTo>
                <a:cubicBezTo>
                  <a:pt x="5356956" y="1574600"/>
                  <a:pt x="5360578" y="1574618"/>
                  <a:pt x="5364175" y="1574629"/>
                </a:cubicBezTo>
                <a:cubicBezTo>
                  <a:pt x="5360215" y="1573738"/>
                  <a:pt x="5356232" y="1572833"/>
                  <a:pt x="5352247" y="1571911"/>
                </a:cubicBezTo>
                <a:close/>
                <a:moveTo>
                  <a:pt x="5570886" y="1570479"/>
                </a:moveTo>
                <a:cubicBezTo>
                  <a:pt x="5564488" y="1571144"/>
                  <a:pt x="5558089" y="1571775"/>
                  <a:pt x="5551739" y="1572379"/>
                </a:cubicBezTo>
                <a:cubicBezTo>
                  <a:pt x="5558501" y="1574165"/>
                  <a:pt x="5565286" y="1575934"/>
                  <a:pt x="5572069" y="1577669"/>
                </a:cubicBezTo>
                <a:cubicBezTo>
                  <a:pt x="5573857" y="1578123"/>
                  <a:pt x="5575643" y="1578546"/>
                  <a:pt x="5577406" y="1578994"/>
                </a:cubicBezTo>
                <a:cubicBezTo>
                  <a:pt x="5583853" y="1578600"/>
                  <a:pt x="5590300" y="1578171"/>
                  <a:pt x="5596722" y="1577718"/>
                </a:cubicBezTo>
                <a:cubicBezTo>
                  <a:pt x="5588103" y="1575346"/>
                  <a:pt x="5579482" y="1572933"/>
                  <a:pt x="5570886" y="1570479"/>
                </a:cubicBezTo>
                <a:close/>
                <a:moveTo>
                  <a:pt x="5735996" y="1569941"/>
                </a:moveTo>
                <a:cubicBezTo>
                  <a:pt x="5730731" y="1570653"/>
                  <a:pt x="5725467" y="1571343"/>
                  <a:pt x="5720203" y="1572012"/>
                </a:cubicBezTo>
                <a:cubicBezTo>
                  <a:pt x="5730418" y="1574869"/>
                  <a:pt x="5740632" y="1577655"/>
                  <a:pt x="5750844" y="1580409"/>
                </a:cubicBezTo>
                <a:cubicBezTo>
                  <a:pt x="5756133" y="1579896"/>
                  <a:pt x="5761396" y="1579365"/>
                  <a:pt x="5766637" y="1578815"/>
                </a:cubicBezTo>
                <a:cubicBezTo>
                  <a:pt x="5756446" y="1575914"/>
                  <a:pt x="5746233" y="1572958"/>
                  <a:pt x="5735996" y="1569941"/>
                </a:cubicBezTo>
                <a:close/>
                <a:moveTo>
                  <a:pt x="5397279" y="1569568"/>
                </a:moveTo>
                <a:cubicBezTo>
                  <a:pt x="5391484" y="1569941"/>
                  <a:pt x="5385713" y="1570273"/>
                  <a:pt x="5379943" y="1570592"/>
                </a:cubicBezTo>
                <a:cubicBezTo>
                  <a:pt x="5386075" y="1571904"/>
                  <a:pt x="5392185" y="1573182"/>
                  <a:pt x="5398293" y="1574416"/>
                </a:cubicBezTo>
                <a:cubicBezTo>
                  <a:pt x="5403846" y="1574328"/>
                  <a:pt x="5409376" y="1574224"/>
                  <a:pt x="5414905" y="1574086"/>
                </a:cubicBezTo>
                <a:cubicBezTo>
                  <a:pt x="5409014" y="1572625"/>
                  <a:pt x="5403146" y="1571094"/>
                  <a:pt x="5397279" y="1569568"/>
                </a:cubicBezTo>
                <a:close/>
                <a:moveTo>
                  <a:pt x="5441490" y="1566225"/>
                </a:moveTo>
                <a:cubicBezTo>
                  <a:pt x="5439944" y="1566361"/>
                  <a:pt x="5438376" y="1566505"/>
                  <a:pt x="5436830" y="1566637"/>
                </a:cubicBezTo>
                <a:cubicBezTo>
                  <a:pt x="5431639" y="1567073"/>
                  <a:pt x="5426495" y="1567469"/>
                  <a:pt x="5421328" y="1567862"/>
                </a:cubicBezTo>
                <a:cubicBezTo>
                  <a:pt x="5428693" y="1569669"/>
                  <a:pt x="5436033" y="1571442"/>
                  <a:pt x="5443422" y="1573148"/>
                </a:cubicBezTo>
                <a:cubicBezTo>
                  <a:pt x="5450158" y="1572879"/>
                  <a:pt x="5456871" y="1572580"/>
                  <a:pt x="5463559" y="1572243"/>
                </a:cubicBezTo>
                <a:cubicBezTo>
                  <a:pt x="5456243" y="1570280"/>
                  <a:pt x="5448878" y="1568270"/>
                  <a:pt x="5441490" y="1566225"/>
                </a:cubicBezTo>
                <a:close/>
                <a:moveTo>
                  <a:pt x="5611621" y="1565854"/>
                </a:moveTo>
                <a:cubicBezTo>
                  <a:pt x="5605391" y="1566616"/>
                  <a:pt x="5599210" y="1567347"/>
                  <a:pt x="5593029" y="1568052"/>
                </a:cubicBezTo>
                <a:cubicBezTo>
                  <a:pt x="5602542" y="1570687"/>
                  <a:pt x="5612032" y="1573281"/>
                  <a:pt x="5621544" y="1575814"/>
                </a:cubicBezTo>
                <a:cubicBezTo>
                  <a:pt x="5627798" y="1575298"/>
                  <a:pt x="5634028" y="1574758"/>
                  <a:pt x="5640257" y="1574190"/>
                </a:cubicBezTo>
                <a:cubicBezTo>
                  <a:pt x="5630696" y="1571470"/>
                  <a:pt x="5621158" y="1568668"/>
                  <a:pt x="5611621" y="1565854"/>
                </a:cubicBezTo>
                <a:close/>
                <a:moveTo>
                  <a:pt x="5220629" y="1565314"/>
                </a:moveTo>
                <a:cubicBezTo>
                  <a:pt x="5219639" y="1565332"/>
                  <a:pt x="5218625" y="1565354"/>
                  <a:pt x="5217611" y="1565370"/>
                </a:cubicBezTo>
                <a:cubicBezTo>
                  <a:pt x="5218602" y="1565517"/>
                  <a:pt x="5219615" y="1565651"/>
                  <a:pt x="5220606" y="1565795"/>
                </a:cubicBezTo>
                <a:cubicBezTo>
                  <a:pt x="5221571" y="1565829"/>
                  <a:pt x="5222537" y="1565874"/>
                  <a:pt x="5223503" y="1565906"/>
                </a:cubicBezTo>
                <a:cubicBezTo>
                  <a:pt x="5222537" y="1565712"/>
                  <a:pt x="5221596" y="1565510"/>
                  <a:pt x="5220629" y="1565314"/>
                </a:cubicBezTo>
                <a:close/>
                <a:moveTo>
                  <a:pt x="5265540" y="1564000"/>
                </a:moveTo>
                <a:cubicBezTo>
                  <a:pt x="5261363" y="1564174"/>
                  <a:pt x="5257186" y="1564348"/>
                  <a:pt x="5253033" y="1564493"/>
                </a:cubicBezTo>
                <a:cubicBezTo>
                  <a:pt x="5257234" y="1565259"/>
                  <a:pt x="5261460" y="1566024"/>
                  <a:pt x="5265685" y="1566752"/>
                </a:cubicBezTo>
                <a:cubicBezTo>
                  <a:pt x="5269742" y="1566786"/>
                  <a:pt x="5273774" y="1566802"/>
                  <a:pt x="5277831" y="1566806"/>
                </a:cubicBezTo>
                <a:cubicBezTo>
                  <a:pt x="5273726" y="1565888"/>
                  <a:pt x="5269645" y="1564954"/>
                  <a:pt x="5265540" y="1564000"/>
                </a:cubicBezTo>
                <a:close/>
                <a:moveTo>
                  <a:pt x="5484349" y="1562091"/>
                </a:moveTo>
                <a:cubicBezTo>
                  <a:pt x="5477442" y="1562828"/>
                  <a:pt x="5470585" y="1563520"/>
                  <a:pt x="5463704" y="1564185"/>
                </a:cubicBezTo>
                <a:cubicBezTo>
                  <a:pt x="5469765" y="1565811"/>
                  <a:pt x="5475825" y="1567417"/>
                  <a:pt x="5481910" y="1568998"/>
                </a:cubicBezTo>
                <a:cubicBezTo>
                  <a:pt x="5484277" y="1569617"/>
                  <a:pt x="5486667" y="1570194"/>
                  <a:pt x="5489033" y="1570802"/>
                </a:cubicBezTo>
                <a:cubicBezTo>
                  <a:pt x="5496010" y="1570361"/>
                  <a:pt x="5502940" y="1569880"/>
                  <a:pt x="5509871" y="1569369"/>
                </a:cubicBezTo>
                <a:cubicBezTo>
                  <a:pt x="5501346" y="1566985"/>
                  <a:pt x="5492848" y="1564556"/>
                  <a:pt x="5484349" y="1562091"/>
                </a:cubicBezTo>
                <a:close/>
                <a:moveTo>
                  <a:pt x="5310475" y="1561591"/>
                </a:moveTo>
                <a:cubicBezTo>
                  <a:pt x="5304342" y="1561991"/>
                  <a:pt x="5298233" y="1562365"/>
                  <a:pt x="5292149" y="1562704"/>
                </a:cubicBezTo>
                <a:cubicBezTo>
                  <a:pt x="5298282" y="1564022"/>
                  <a:pt x="5304390" y="1565302"/>
                  <a:pt x="5310524" y="1566542"/>
                </a:cubicBezTo>
                <a:cubicBezTo>
                  <a:pt x="5316439" y="1566440"/>
                  <a:pt x="5322379" y="1566313"/>
                  <a:pt x="5328294" y="1566155"/>
                </a:cubicBezTo>
                <a:cubicBezTo>
                  <a:pt x="5322355" y="1564676"/>
                  <a:pt x="5316415" y="1563147"/>
                  <a:pt x="5310475" y="1561591"/>
                </a:cubicBezTo>
                <a:close/>
                <a:moveTo>
                  <a:pt x="5650061" y="1560818"/>
                </a:moveTo>
                <a:cubicBezTo>
                  <a:pt x="5644338" y="1561616"/>
                  <a:pt x="5638639" y="1562390"/>
                  <a:pt x="5632965" y="1563140"/>
                </a:cubicBezTo>
                <a:cubicBezTo>
                  <a:pt x="5643300" y="1566116"/>
                  <a:pt x="5653658" y="1569025"/>
                  <a:pt x="5664017" y="1571895"/>
                </a:cubicBezTo>
                <a:cubicBezTo>
                  <a:pt x="5669763" y="1571307"/>
                  <a:pt x="5675510" y="1570694"/>
                  <a:pt x="5681256" y="1570063"/>
                </a:cubicBezTo>
                <a:cubicBezTo>
                  <a:pt x="5670826" y="1567021"/>
                  <a:pt x="5660443" y="1563959"/>
                  <a:pt x="5650061" y="1560818"/>
                </a:cubicBezTo>
                <a:close/>
                <a:moveTo>
                  <a:pt x="5355097" y="1558158"/>
                </a:moveTo>
                <a:cubicBezTo>
                  <a:pt x="5347925" y="1558791"/>
                  <a:pt x="5340754" y="1559384"/>
                  <a:pt x="5333630" y="1559936"/>
                </a:cubicBezTo>
                <a:cubicBezTo>
                  <a:pt x="5341043" y="1561765"/>
                  <a:pt x="5348433" y="1563520"/>
                  <a:pt x="5355845" y="1565230"/>
                </a:cubicBezTo>
                <a:cubicBezTo>
                  <a:pt x="5362969" y="1564936"/>
                  <a:pt x="5370067" y="1564613"/>
                  <a:pt x="5377141" y="1564239"/>
                </a:cubicBezTo>
                <a:cubicBezTo>
                  <a:pt x="5369801" y="1562245"/>
                  <a:pt x="5362437" y="1560221"/>
                  <a:pt x="5355097" y="1558158"/>
                </a:cubicBezTo>
                <a:close/>
                <a:moveTo>
                  <a:pt x="5134477" y="1557575"/>
                </a:moveTo>
                <a:cubicBezTo>
                  <a:pt x="5133124" y="1557599"/>
                  <a:pt x="5131773" y="1557636"/>
                  <a:pt x="5130397" y="1557656"/>
                </a:cubicBezTo>
                <a:cubicBezTo>
                  <a:pt x="5131411" y="1557805"/>
                  <a:pt x="5132425" y="1557955"/>
                  <a:pt x="5133440" y="1558102"/>
                </a:cubicBezTo>
                <a:cubicBezTo>
                  <a:pt x="5134936" y="1558151"/>
                  <a:pt x="5136409" y="1558199"/>
                  <a:pt x="5137882" y="1558244"/>
                </a:cubicBezTo>
                <a:cubicBezTo>
                  <a:pt x="5136747" y="1558016"/>
                  <a:pt x="5135612" y="1557805"/>
                  <a:pt x="5134477" y="1557575"/>
                </a:cubicBezTo>
                <a:close/>
                <a:moveTo>
                  <a:pt x="5525782" y="1557249"/>
                </a:moveTo>
                <a:cubicBezTo>
                  <a:pt x="5518997" y="1558106"/>
                  <a:pt x="5512213" y="1558936"/>
                  <a:pt x="5505452" y="1559725"/>
                </a:cubicBezTo>
                <a:cubicBezTo>
                  <a:pt x="5514772" y="1562360"/>
                  <a:pt x="5524116" y="1564956"/>
                  <a:pt x="5533461" y="1567492"/>
                </a:cubicBezTo>
                <a:cubicBezTo>
                  <a:pt x="5540343" y="1566904"/>
                  <a:pt x="5547224" y="1566288"/>
                  <a:pt x="5554081" y="1565635"/>
                </a:cubicBezTo>
                <a:cubicBezTo>
                  <a:pt x="5544640" y="1562882"/>
                  <a:pt x="5535223" y="1560096"/>
                  <a:pt x="5525782" y="1557249"/>
                </a:cubicBezTo>
                <a:close/>
                <a:moveTo>
                  <a:pt x="5179413" y="1556218"/>
                </a:moveTo>
                <a:cubicBezTo>
                  <a:pt x="5174753" y="1556414"/>
                  <a:pt x="5170092" y="1556598"/>
                  <a:pt x="5165432" y="1556758"/>
                </a:cubicBezTo>
                <a:cubicBezTo>
                  <a:pt x="5169658" y="1557527"/>
                  <a:pt x="5173859" y="1558296"/>
                  <a:pt x="5178060" y="1559027"/>
                </a:cubicBezTo>
                <a:cubicBezTo>
                  <a:pt x="5182648" y="1559063"/>
                  <a:pt x="5187211" y="1559085"/>
                  <a:pt x="5191799" y="1559083"/>
                </a:cubicBezTo>
                <a:cubicBezTo>
                  <a:pt x="5187671" y="1558151"/>
                  <a:pt x="5183542" y="1557183"/>
                  <a:pt x="5179413" y="1556218"/>
                </a:cubicBezTo>
                <a:close/>
                <a:moveTo>
                  <a:pt x="5687511" y="1555277"/>
                </a:moveTo>
                <a:cubicBezTo>
                  <a:pt x="5681981" y="1556139"/>
                  <a:pt x="5676475" y="1556978"/>
                  <a:pt x="5670971" y="1557794"/>
                </a:cubicBezTo>
                <a:cubicBezTo>
                  <a:pt x="5681981" y="1561060"/>
                  <a:pt x="5692992" y="1564273"/>
                  <a:pt x="5704051" y="1567426"/>
                </a:cubicBezTo>
                <a:cubicBezTo>
                  <a:pt x="5709580" y="1566759"/>
                  <a:pt x="5715133" y="1566074"/>
                  <a:pt x="5720638" y="1565368"/>
                </a:cubicBezTo>
                <a:cubicBezTo>
                  <a:pt x="5709627" y="1562068"/>
                  <a:pt x="5698594" y="1558708"/>
                  <a:pt x="5687511" y="1555277"/>
                </a:cubicBezTo>
                <a:close/>
                <a:moveTo>
                  <a:pt x="5398438" y="1553893"/>
                </a:moveTo>
                <a:cubicBezTo>
                  <a:pt x="5391074" y="1554700"/>
                  <a:pt x="5383710" y="1555458"/>
                  <a:pt x="5376369" y="1556181"/>
                </a:cubicBezTo>
                <a:cubicBezTo>
                  <a:pt x="5381488" y="1557577"/>
                  <a:pt x="5386607" y="1558968"/>
                  <a:pt x="5391725" y="1560327"/>
                </a:cubicBezTo>
                <a:cubicBezTo>
                  <a:pt x="5394937" y="1561177"/>
                  <a:pt x="5398149" y="1561969"/>
                  <a:pt x="5401336" y="1562797"/>
                </a:cubicBezTo>
                <a:cubicBezTo>
                  <a:pt x="5408797" y="1562310"/>
                  <a:pt x="5416257" y="1561781"/>
                  <a:pt x="5423671" y="1561213"/>
                </a:cubicBezTo>
                <a:cubicBezTo>
                  <a:pt x="5415292" y="1558828"/>
                  <a:pt x="5406889" y="1556385"/>
                  <a:pt x="5398438" y="1553893"/>
                </a:cubicBezTo>
                <a:close/>
                <a:moveTo>
                  <a:pt x="5224276" y="1553771"/>
                </a:moveTo>
                <a:cubicBezTo>
                  <a:pt x="5217829" y="1554198"/>
                  <a:pt x="5211405" y="1554594"/>
                  <a:pt x="5204982" y="1554956"/>
                </a:cubicBezTo>
                <a:cubicBezTo>
                  <a:pt x="5211140" y="1556283"/>
                  <a:pt x="5217273" y="1557570"/>
                  <a:pt x="5223431" y="1558814"/>
                </a:cubicBezTo>
                <a:cubicBezTo>
                  <a:pt x="5229732" y="1558703"/>
                  <a:pt x="5236010" y="1558554"/>
                  <a:pt x="5242288" y="1558377"/>
                </a:cubicBezTo>
                <a:cubicBezTo>
                  <a:pt x="5236300" y="1556878"/>
                  <a:pt x="5230288" y="1555352"/>
                  <a:pt x="5224276" y="1553771"/>
                </a:cubicBezTo>
                <a:close/>
                <a:moveTo>
                  <a:pt x="5565405" y="1551896"/>
                </a:moveTo>
                <a:cubicBezTo>
                  <a:pt x="5558934" y="1552828"/>
                  <a:pt x="5552487" y="1553725"/>
                  <a:pt x="5546064" y="1554596"/>
                </a:cubicBezTo>
                <a:cubicBezTo>
                  <a:pt x="5556183" y="1557591"/>
                  <a:pt x="5566323" y="1560517"/>
                  <a:pt x="5576489" y="1563400"/>
                </a:cubicBezTo>
                <a:cubicBezTo>
                  <a:pt x="5583008" y="1562711"/>
                  <a:pt x="5589527" y="1561985"/>
                  <a:pt x="5596023" y="1561238"/>
                </a:cubicBezTo>
                <a:cubicBezTo>
                  <a:pt x="5585809" y="1558169"/>
                  <a:pt x="5575595" y="1555064"/>
                  <a:pt x="5565405" y="1551896"/>
                </a:cubicBezTo>
                <a:close/>
                <a:moveTo>
                  <a:pt x="5269186" y="1550265"/>
                </a:moveTo>
                <a:cubicBezTo>
                  <a:pt x="5261605" y="1550944"/>
                  <a:pt x="5254071" y="1551575"/>
                  <a:pt x="5246538" y="1552163"/>
                </a:cubicBezTo>
                <a:cubicBezTo>
                  <a:pt x="5253902" y="1553990"/>
                  <a:pt x="5261267" y="1555738"/>
                  <a:pt x="5268631" y="1557446"/>
                </a:cubicBezTo>
                <a:cubicBezTo>
                  <a:pt x="5276117" y="1557129"/>
                  <a:pt x="5283577" y="1556763"/>
                  <a:pt x="5291014" y="1556358"/>
                </a:cubicBezTo>
                <a:cubicBezTo>
                  <a:pt x="5283746" y="1554363"/>
                  <a:pt x="5276454" y="1552332"/>
                  <a:pt x="5269186" y="1550265"/>
                </a:cubicBezTo>
                <a:close/>
                <a:moveTo>
                  <a:pt x="5050378" y="1550211"/>
                </a:moveTo>
                <a:cubicBezTo>
                  <a:pt x="5048735" y="1550243"/>
                  <a:pt x="5047094" y="1550261"/>
                  <a:pt x="5045477" y="1550288"/>
                </a:cubicBezTo>
                <a:cubicBezTo>
                  <a:pt x="5049219" y="1550833"/>
                  <a:pt x="5052961" y="1551349"/>
                  <a:pt x="5056728" y="1551864"/>
                </a:cubicBezTo>
                <a:cubicBezTo>
                  <a:pt x="5057477" y="1551887"/>
                  <a:pt x="5058226" y="1551916"/>
                  <a:pt x="5058998" y="1551939"/>
                </a:cubicBezTo>
                <a:cubicBezTo>
                  <a:pt x="5056100" y="1551369"/>
                  <a:pt x="5053227" y="1550797"/>
                  <a:pt x="5050378" y="1550211"/>
                </a:cubicBezTo>
                <a:close/>
                <a:moveTo>
                  <a:pt x="11771599" y="1549157"/>
                </a:moveTo>
                <a:cubicBezTo>
                  <a:pt x="11779735" y="1554010"/>
                  <a:pt x="11787872" y="1558785"/>
                  <a:pt x="11796058" y="1563473"/>
                </a:cubicBezTo>
                <a:cubicBezTo>
                  <a:pt x="11808179" y="1568801"/>
                  <a:pt x="11820348" y="1573971"/>
                  <a:pt x="11832541" y="1578953"/>
                </a:cubicBezTo>
                <a:cubicBezTo>
                  <a:pt x="11824332" y="1573193"/>
                  <a:pt x="11816146" y="1567342"/>
                  <a:pt x="11807961" y="1561390"/>
                </a:cubicBezTo>
                <a:cubicBezTo>
                  <a:pt x="11795816" y="1557457"/>
                  <a:pt x="11783694" y="1553384"/>
                  <a:pt x="11771599" y="1549157"/>
                </a:cubicBezTo>
                <a:close/>
                <a:moveTo>
                  <a:pt x="5440162" y="1548915"/>
                </a:moveTo>
                <a:cubicBezTo>
                  <a:pt x="5432918" y="1549847"/>
                  <a:pt x="5425723" y="1550754"/>
                  <a:pt x="5418551" y="1551606"/>
                </a:cubicBezTo>
                <a:cubicBezTo>
                  <a:pt x="5427727" y="1554246"/>
                  <a:pt x="5436902" y="1556846"/>
                  <a:pt x="5446101" y="1559384"/>
                </a:cubicBezTo>
                <a:cubicBezTo>
                  <a:pt x="5453466" y="1558739"/>
                  <a:pt x="5460806" y="1558063"/>
                  <a:pt x="5468146" y="1557344"/>
                </a:cubicBezTo>
                <a:cubicBezTo>
                  <a:pt x="5458802" y="1554578"/>
                  <a:pt x="5449482" y="1551776"/>
                  <a:pt x="5440162" y="1548915"/>
                </a:cubicBezTo>
                <a:close/>
                <a:moveTo>
                  <a:pt x="5094831" y="1548822"/>
                </a:moveTo>
                <a:cubicBezTo>
                  <a:pt x="5089952" y="1549037"/>
                  <a:pt x="5085076" y="1549227"/>
                  <a:pt x="5080222" y="1549401"/>
                </a:cubicBezTo>
                <a:cubicBezTo>
                  <a:pt x="5086306" y="1550510"/>
                  <a:pt x="5092415" y="1551579"/>
                  <a:pt x="5098500" y="1552608"/>
                </a:cubicBezTo>
                <a:cubicBezTo>
                  <a:pt x="5102799" y="1552631"/>
                  <a:pt x="5107096" y="1552631"/>
                  <a:pt x="5111393" y="1552622"/>
                </a:cubicBezTo>
                <a:cubicBezTo>
                  <a:pt x="5105865" y="1551394"/>
                  <a:pt x="5100335" y="1550114"/>
                  <a:pt x="5094831" y="1548822"/>
                </a:cubicBezTo>
                <a:close/>
                <a:moveTo>
                  <a:pt x="5139597" y="1546326"/>
                </a:moveTo>
                <a:cubicBezTo>
                  <a:pt x="5132835" y="1546785"/>
                  <a:pt x="5126123" y="1547210"/>
                  <a:pt x="5119410" y="1547594"/>
                </a:cubicBezTo>
                <a:cubicBezTo>
                  <a:pt x="5126944" y="1549218"/>
                  <a:pt x="5134477" y="1550801"/>
                  <a:pt x="5142011" y="1552303"/>
                </a:cubicBezTo>
                <a:cubicBezTo>
                  <a:pt x="5148386" y="1552176"/>
                  <a:pt x="5154784" y="1552011"/>
                  <a:pt x="5161158" y="1551817"/>
                </a:cubicBezTo>
                <a:cubicBezTo>
                  <a:pt x="5153964" y="1550035"/>
                  <a:pt x="5146767" y="1548214"/>
                  <a:pt x="5139597" y="1546326"/>
                </a:cubicBezTo>
                <a:close/>
                <a:moveTo>
                  <a:pt x="5603024" y="1546172"/>
                </a:moveTo>
                <a:cubicBezTo>
                  <a:pt x="5597085" y="1547126"/>
                  <a:pt x="5591145" y="1548053"/>
                  <a:pt x="5585230" y="1548958"/>
                </a:cubicBezTo>
                <a:cubicBezTo>
                  <a:pt x="5595998" y="1552244"/>
                  <a:pt x="5606791" y="1555476"/>
                  <a:pt x="5617585" y="1558651"/>
                </a:cubicBezTo>
                <a:cubicBezTo>
                  <a:pt x="5623597" y="1557903"/>
                  <a:pt x="5629584" y="1557131"/>
                  <a:pt x="5635573" y="1556340"/>
                </a:cubicBezTo>
                <a:cubicBezTo>
                  <a:pt x="5624707" y="1552997"/>
                  <a:pt x="5613866" y="1549614"/>
                  <a:pt x="5603024" y="1546172"/>
                </a:cubicBezTo>
                <a:close/>
                <a:moveTo>
                  <a:pt x="5312842" y="1545894"/>
                </a:moveTo>
                <a:cubicBezTo>
                  <a:pt x="5307674" y="1546468"/>
                  <a:pt x="5302532" y="1547029"/>
                  <a:pt x="5297389" y="1547561"/>
                </a:cubicBezTo>
                <a:cubicBezTo>
                  <a:pt x="5294757" y="1547836"/>
                  <a:pt x="5292125" y="1548076"/>
                  <a:pt x="5289469" y="1548341"/>
                </a:cubicBezTo>
                <a:cubicBezTo>
                  <a:pt x="5293501" y="1549451"/>
                  <a:pt x="5297533" y="1550568"/>
                  <a:pt x="5301541" y="1551656"/>
                </a:cubicBezTo>
                <a:cubicBezTo>
                  <a:pt x="5305719" y="1552787"/>
                  <a:pt x="5309896" y="1553877"/>
                  <a:pt x="5314073" y="1554962"/>
                </a:cubicBezTo>
                <a:cubicBezTo>
                  <a:pt x="5322041" y="1554436"/>
                  <a:pt x="5329961" y="1553866"/>
                  <a:pt x="5337881" y="1553246"/>
                </a:cubicBezTo>
                <a:cubicBezTo>
                  <a:pt x="5329526" y="1550833"/>
                  <a:pt x="5321172" y="1548393"/>
                  <a:pt x="5312842" y="1545894"/>
                </a:cubicBezTo>
                <a:close/>
                <a:moveTo>
                  <a:pt x="5480847" y="1543286"/>
                </a:moveTo>
                <a:cubicBezTo>
                  <a:pt x="5473700" y="1544342"/>
                  <a:pt x="5466577" y="1545355"/>
                  <a:pt x="5459478" y="1546335"/>
                </a:cubicBezTo>
                <a:cubicBezTo>
                  <a:pt x="5469450" y="1549334"/>
                  <a:pt x="5479448" y="1552267"/>
                  <a:pt x="5489468" y="1555157"/>
                </a:cubicBezTo>
                <a:cubicBezTo>
                  <a:pt x="5496638" y="1554379"/>
                  <a:pt x="5503786" y="1553558"/>
                  <a:pt x="5510933" y="1552712"/>
                </a:cubicBezTo>
                <a:cubicBezTo>
                  <a:pt x="5500888" y="1549621"/>
                  <a:pt x="5490868" y="1546477"/>
                  <a:pt x="5480847" y="1543286"/>
                </a:cubicBezTo>
                <a:close/>
                <a:moveTo>
                  <a:pt x="5184411" y="1542748"/>
                </a:moveTo>
                <a:cubicBezTo>
                  <a:pt x="5176563" y="1543467"/>
                  <a:pt x="5168740" y="1544132"/>
                  <a:pt x="5160940" y="1544749"/>
                </a:cubicBezTo>
                <a:cubicBezTo>
                  <a:pt x="5169488" y="1546871"/>
                  <a:pt x="5178036" y="1548904"/>
                  <a:pt x="5186560" y="1550860"/>
                </a:cubicBezTo>
                <a:cubicBezTo>
                  <a:pt x="5194092" y="1550523"/>
                  <a:pt x="5201627" y="1550132"/>
                  <a:pt x="5209136" y="1549704"/>
                </a:cubicBezTo>
                <a:cubicBezTo>
                  <a:pt x="5200879" y="1547438"/>
                  <a:pt x="5192644" y="1545109"/>
                  <a:pt x="5184411" y="1542748"/>
                </a:cubicBezTo>
                <a:close/>
                <a:moveTo>
                  <a:pt x="4964468" y="1542517"/>
                </a:moveTo>
                <a:cubicBezTo>
                  <a:pt x="4962512" y="1542553"/>
                  <a:pt x="4960531" y="1542615"/>
                  <a:pt x="4958576" y="1542644"/>
                </a:cubicBezTo>
                <a:cubicBezTo>
                  <a:pt x="4963598" y="1543372"/>
                  <a:pt x="4968596" y="1544071"/>
                  <a:pt x="4973594" y="1544747"/>
                </a:cubicBezTo>
                <a:cubicBezTo>
                  <a:pt x="4974319" y="1544767"/>
                  <a:pt x="4975043" y="1544790"/>
                  <a:pt x="4975744" y="1544808"/>
                </a:cubicBezTo>
                <a:cubicBezTo>
                  <a:pt x="4971977" y="1544071"/>
                  <a:pt x="4968210" y="1543284"/>
                  <a:pt x="4964468" y="1542517"/>
                </a:cubicBezTo>
                <a:close/>
                <a:moveTo>
                  <a:pt x="5008871" y="1541126"/>
                </a:moveTo>
                <a:cubicBezTo>
                  <a:pt x="5003632" y="1541355"/>
                  <a:pt x="4998416" y="1541556"/>
                  <a:pt x="4993225" y="1541739"/>
                </a:cubicBezTo>
                <a:cubicBezTo>
                  <a:pt x="5000227" y="1543012"/>
                  <a:pt x="5007230" y="1544229"/>
                  <a:pt x="5014207" y="1545396"/>
                </a:cubicBezTo>
                <a:cubicBezTo>
                  <a:pt x="5018747" y="1545412"/>
                  <a:pt x="5023262" y="1545432"/>
                  <a:pt x="5027777" y="1545414"/>
                </a:cubicBezTo>
                <a:cubicBezTo>
                  <a:pt x="5021476" y="1544023"/>
                  <a:pt x="5015150" y="1542599"/>
                  <a:pt x="5008871" y="1541126"/>
                </a:cubicBezTo>
                <a:close/>
                <a:moveTo>
                  <a:pt x="5355218" y="1540744"/>
                </a:moveTo>
                <a:cubicBezTo>
                  <a:pt x="5347491" y="1541762"/>
                  <a:pt x="5339764" y="1542750"/>
                  <a:pt x="5332062" y="1543675"/>
                </a:cubicBezTo>
                <a:cubicBezTo>
                  <a:pt x="5341140" y="1546326"/>
                  <a:pt x="5350219" y="1548915"/>
                  <a:pt x="5359298" y="1551462"/>
                </a:cubicBezTo>
                <a:cubicBezTo>
                  <a:pt x="5367170" y="1550761"/>
                  <a:pt x="5375017" y="1550028"/>
                  <a:pt x="5382865" y="1549239"/>
                </a:cubicBezTo>
                <a:cubicBezTo>
                  <a:pt x="5373690" y="1546466"/>
                  <a:pt x="5364465" y="1543641"/>
                  <a:pt x="5355218" y="1540744"/>
                </a:cubicBezTo>
                <a:close/>
                <a:moveTo>
                  <a:pt x="5639461" y="1540039"/>
                </a:moveTo>
                <a:cubicBezTo>
                  <a:pt x="5633738" y="1541047"/>
                  <a:pt x="5628017" y="1542029"/>
                  <a:pt x="5622341" y="1542990"/>
                </a:cubicBezTo>
                <a:cubicBezTo>
                  <a:pt x="5633665" y="1546538"/>
                  <a:pt x="5645038" y="1550044"/>
                  <a:pt x="5656411" y="1553477"/>
                </a:cubicBezTo>
                <a:cubicBezTo>
                  <a:pt x="5662181" y="1552660"/>
                  <a:pt x="5667928" y="1551824"/>
                  <a:pt x="5673675" y="1550969"/>
                </a:cubicBezTo>
                <a:cubicBezTo>
                  <a:pt x="5662302" y="1547400"/>
                  <a:pt x="5650906" y="1543748"/>
                  <a:pt x="5639461" y="1540039"/>
                </a:cubicBezTo>
                <a:close/>
                <a:moveTo>
                  <a:pt x="5053637" y="1538621"/>
                </a:moveTo>
                <a:cubicBezTo>
                  <a:pt x="5046587" y="1539100"/>
                  <a:pt x="5039560" y="1539537"/>
                  <a:pt x="5032558" y="1539935"/>
                </a:cubicBezTo>
                <a:cubicBezTo>
                  <a:pt x="5040720" y="1541701"/>
                  <a:pt x="5048905" y="1543406"/>
                  <a:pt x="5057066" y="1545023"/>
                </a:cubicBezTo>
                <a:cubicBezTo>
                  <a:pt x="5063635" y="1544885"/>
                  <a:pt x="5070177" y="1544711"/>
                  <a:pt x="5076721" y="1544501"/>
                </a:cubicBezTo>
                <a:cubicBezTo>
                  <a:pt x="5069019" y="1542596"/>
                  <a:pt x="5061316" y="1540649"/>
                  <a:pt x="5053637" y="1538621"/>
                </a:cubicBezTo>
                <a:close/>
                <a:moveTo>
                  <a:pt x="11741705" y="1538424"/>
                </a:moveTo>
                <a:cubicBezTo>
                  <a:pt x="11745956" y="1540466"/>
                  <a:pt x="11750181" y="1542492"/>
                  <a:pt x="11754430" y="1544494"/>
                </a:cubicBezTo>
                <a:cubicBezTo>
                  <a:pt x="11752523" y="1543329"/>
                  <a:pt x="11750615" y="1542160"/>
                  <a:pt x="11748708" y="1540986"/>
                </a:cubicBezTo>
                <a:cubicBezTo>
                  <a:pt x="11746366" y="1540138"/>
                  <a:pt x="11744048" y="1539283"/>
                  <a:pt x="11741705" y="1538424"/>
                </a:cubicBezTo>
                <a:close/>
                <a:moveTo>
                  <a:pt x="5228283" y="1538254"/>
                </a:moveTo>
                <a:cubicBezTo>
                  <a:pt x="5228042" y="1538281"/>
                  <a:pt x="5227800" y="1538311"/>
                  <a:pt x="5227560" y="1538338"/>
                </a:cubicBezTo>
                <a:cubicBezTo>
                  <a:pt x="5219615" y="1539238"/>
                  <a:pt x="5211695" y="1540077"/>
                  <a:pt x="5203799" y="1540875"/>
                </a:cubicBezTo>
                <a:cubicBezTo>
                  <a:pt x="5206335" y="1541577"/>
                  <a:pt x="5208846" y="1542293"/>
                  <a:pt x="5211382" y="1542985"/>
                </a:cubicBezTo>
                <a:cubicBezTo>
                  <a:pt x="5218022" y="1544813"/>
                  <a:pt x="5224686" y="1546574"/>
                  <a:pt x="5231350" y="1548305"/>
                </a:cubicBezTo>
                <a:cubicBezTo>
                  <a:pt x="5239560" y="1547739"/>
                  <a:pt x="5247745" y="1547122"/>
                  <a:pt x="5255906" y="1546452"/>
                </a:cubicBezTo>
                <a:cubicBezTo>
                  <a:pt x="5246682" y="1543775"/>
                  <a:pt x="5237484" y="1541043"/>
                  <a:pt x="5228283" y="1538254"/>
                </a:cubicBezTo>
                <a:close/>
                <a:moveTo>
                  <a:pt x="5519529" y="1537250"/>
                </a:moveTo>
                <a:cubicBezTo>
                  <a:pt x="5512840" y="1538349"/>
                  <a:pt x="5506200" y="1539410"/>
                  <a:pt x="5499584" y="1540443"/>
                </a:cubicBezTo>
                <a:cubicBezTo>
                  <a:pt x="5510136" y="1543750"/>
                  <a:pt x="5520736" y="1547006"/>
                  <a:pt x="5531311" y="1550197"/>
                </a:cubicBezTo>
                <a:cubicBezTo>
                  <a:pt x="5538073" y="1549334"/>
                  <a:pt x="5544833" y="1548438"/>
                  <a:pt x="5551546" y="1547517"/>
                </a:cubicBezTo>
                <a:cubicBezTo>
                  <a:pt x="5540873" y="1544143"/>
                  <a:pt x="5530178" y="1540728"/>
                  <a:pt x="5519529" y="1537250"/>
                </a:cubicBezTo>
                <a:close/>
                <a:moveTo>
                  <a:pt x="5098717" y="1535016"/>
                </a:moveTo>
                <a:cubicBezTo>
                  <a:pt x="5090532" y="1535767"/>
                  <a:pt x="5082396" y="1536465"/>
                  <a:pt x="5074282" y="1537105"/>
                </a:cubicBezTo>
                <a:cubicBezTo>
                  <a:pt x="5083265" y="1539342"/>
                  <a:pt x="5092222" y="1541493"/>
                  <a:pt x="5101204" y="1543546"/>
                </a:cubicBezTo>
                <a:cubicBezTo>
                  <a:pt x="5109052" y="1543187"/>
                  <a:pt x="5116899" y="1542782"/>
                  <a:pt x="5124722" y="1542323"/>
                </a:cubicBezTo>
                <a:cubicBezTo>
                  <a:pt x="5122863" y="1541809"/>
                  <a:pt x="5120980" y="1541332"/>
                  <a:pt x="5119121" y="1540814"/>
                </a:cubicBezTo>
                <a:cubicBezTo>
                  <a:pt x="5112311" y="1538917"/>
                  <a:pt x="5105502" y="1536979"/>
                  <a:pt x="5098717" y="1535016"/>
                </a:cubicBezTo>
                <a:close/>
                <a:moveTo>
                  <a:pt x="5396049" y="1534991"/>
                </a:moveTo>
                <a:cubicBezTo>
                  <a:pt x="5388538" y="1536124"/>
                  <a:pt x="5381029" y="1537212"/>
                  <a:pt x="5373567" y="1538257"/>
                </a:cubicBezTo>
                <a:cubicBezTo>
                  <a:pt x="5383371" y="1541267"/>
                  <a:pt x="5393223" y="1544209"/>
                  <a:pt x="5403073" y="1547101"/>
                </a:cubicBezTo>
                <a:cubicBezTo>
                  <a:pt x="5410656" y="1546262"/>
                  <a:pt x="5418237" y="1545374"/>
                  <a:pt x="5425795" y="1544458"/>
                </a:cubicBezTo>
                <a:cubicBezTo>
                  <a:pt x="5415871" y="1541355"/>
                  <a:pt x="5405948" y="1538198"/>
                  <a:pt x="5396049" y="1534991"/>
                </a:cubicBezTo>
                <a:close/>
                <a:moveTo>
                  <a:pt x="4878799" y="1534884"/>
                </a:moveTo>
                <a:cubicBezTo>
                  <a:pt x="4875418" y="1534948"/>
                  <a:pt x="4872038" y="1534986"/>
                  <a:pt x="4868658" y="1535029"/>
                </a:cubicBezTo>
                <a:cubicBezTo>
                  <a:pt x="4873414" y="1535748"/>
                  <a:pt x="4878171" y="1536456"/>
                  <a:pt x="4882927" y="1537128"/>
                </a:cubicBezTo>
                <a:cubicBezTo>
                  <a:pt x="4885559" y="1537212"/>
                  <a:pt x="4888191" y="1537266"/>
                  <a:pt x="4890847" y="1537336"/>
                </a:cubicBezTo>
                <a:cubicBezTo>
                  <a:pt x="4886816" y="1536549"/>
                  <a:pt x="4882807" y="1535703"/>
                  <a:pt x="4878799" y="1534884"/>
                </a:cubicBezTo>
                <a:close/>
                <a:moveTo>
                  <a:pt x="4923154" y="1533512"/>
                </a:moveTo>
                <a:cubicBezTo>
                  <a:pt x="4917649" y="1533749"/>
                  <a:pt x="4912169" y="1533975"/>
                  <a:pt x="4906663" y="1534163"/>
                </a:cubicBezTo>
                <a:cubicBezTo>
                  <a:pt x="4913882" y="1535475"/>
                  <a:pt x="4921102" y="1536725"/>
                  <a:pt x="4928298" y="1537924"/>
                </a:cubicBezTo>
                <a:cubicBezTo>
                  <a:pt x="4933079" y="1537944"/>
                  <a:pt x="4937858" y="1537917"/>
                  <a:pt x="4942616" y="1537895"/>
                </a:cubicBezTo>
                <a:cubicBezTo>
                  <a:pt x="4936120" y="1536468"/>
                  <a:pt x="4929626" y="1535027"/>
                  <a:pt x="4923154" y="1533512"/>
                </a:cubicBezTo>
                <a:close/>
                <a:moveTo>
                  <a:pt x="5270949" y="1532960"/>
                </a:moveTo>
                <a:cubicBezTo>
                  <a:pt x="5262788" y="1534050"/>
                  <a:pt x="5254675" y="1535104"/>
                  <a:pt x="5246586" y="1536094"/>
                </a:cubicBezTo>
                <a:cubicBezTo>
                  <a:pt x="5256485" y="1539025"/>
                  <a:pt x="5266409" y="1541877"/>
                  <a:pt x="5276333" y="1544675"/>
                </a:cubicBezTo>
                <a:cubicBezTo>
                  <a:pt x="5284519" y="1543917"/>
                  <a:pt x="5292704" y="1543121"/>
                  <a:pt x="5300866" y="1542266"/>
                </a:cubicBezTo>
                <a:cubicBezTo>
                  <a:pt x="5290893" y="1539222"/>
                  <a:pt x="5280897" y="1536124"/>
                  <a:pt x="5270949" y="1532960"/>
                </a:cubicBezTo>
                <a:close/>
                <a:moveTo>
                  <a:pt x="4968137" y="1531004"/>
                </a:moveTo>
                <a:cubicBezTo>
                  <a:pt x="4960773" y="1531503"/>
                  <a:pt x="4953432" y="1531960"/>
                  <a:pt x="4946092" y="1532372"/>
                </a:cubicBezTo>
                <a:cubicBezTo>
                  <a:pt x="4954447" y="1534174"/>
                  <a:pt x="4962801" y="1535909"/>
                  <a:pt x="4971133" y="1537558"/>
                </a:cubicBezTo>
                <a:cubicBezTo>
                  <a:pt x="4977966" y="1537415"/>
                  <a:pt x="4984774" y="1537230"/>
                  <a:pt x="4991583" y="1537008"/>
                </a:cubicBezTo>
                <a:cubicBezTo>
                  <a:pt x="4983759" y="1535077"/>
                  <a:pt x="4975937" y="1533064"/>
                  <a:pt x="4968137" y="1531004"/>
                </a:cubicBezTo>
                <a:close/>
                <a:moveTo>
                  <a:pt x="5556231" y="1530920"/>
                </a:moveTo>
                <a:cubicBezTo>
                  <a:pt x="5550097" y="1532026"/>
                  <a:pt x="5543989" y="1533102"/>
                  <a:pt x="5537880" y="1534154"/>
                </a:cubicBezTo>
                <a:cubicBezTo>
                  <a:pt x="5549035" y="1537732"/>
                  <a:pt x="5560166" y="1541262"/>
                  <a:pt x="5571346" y="1544722"/>
                </a:cubicBezTo>
                <a:cubicBezTo>
                  <a:pt x="5577527" y="1543820"/>
                  <a:pt x="5583709" y="1542895"/>
                  <a:pt x="5589866" y="1541947"/>
                </a:cubicBezTo>
                <a:cubicBezTo>
                  <a:pt x="5578637" y="1538322"/>
                  <a:pt x="5567410" y="1534647"/>
                  <a:pt x="5556231" y="1530920"/>
                </a:cubicBezTo>
                <a:close/>
                <a:moveTo>
                  <a:pt x="5142977" y="1530465"/>
                </a:moveTo>
                <a:cubicBezTo>
                  <a:pt x="5134405" y="1531442"/>
                  <a:pt x="5125881" y="1532367"/>
                  <a:pt x="5117359" y="1533229"/>
                </a:cubicBezTo>
                <a:cubicBezTo>
                  <a:pt x="5118637" y="1533586"/>
                  <a:pt x="5119917" y="1533957"/>
                  <a:pt x="5121198" y="1534312"/>
                </a:cubicBezTo>
                <a:cubicBezTo>
                  <a:pt x="5129455" y="1536615"/>
                  <a:pt x="5137737" y="1538811"/>
                  <a:pt x="5145995" y="1540957"/>
                </a:cubicBezTo>
                <a:cubicBezTo>
                  <a:pt x="5154494" y="1540360"/>
                  <a:pt x="5162993" y="1539722"/>
                  <a:pt x="5171468" y="1539014"/>
                </a:cubicBezTo>
                <a:cubicBezTo>
                  <a:pt x="5161956" y="1536230"/>
                  <a:pt x="5152465" y="1533371"/>
                  <a:pt x="5142977" y="1530465"/>
                </a:cubicBezTo>
                <a:close/>
                <a:moveTo>
                  <a:pt x="5435985" y="1528643"/>
                </a:moveTo>
                <a:cubicBezTo>
                  <a:pt x="5428596" y="1529884"/>
                  <a:pt x="5421256" y="1531074"/>
                  <a:pt x="5413939" y="1532232"/>
                </a:cubicBezTo>
                <a:cubicBezTo>
                  <a:pt x="5424370" y="1535547"/>
                  <a:pt x="5434802" y="1538813"/>
                  <a:pt x="5445257" y="1542013"/>
                </a:cubicBezTo>
                <a:cubicBezTo>
                  <a:pt x="5452693" y="1541047"/>
                  <a:pt x="5460082" y="1540041"/>
                  <a:pt x="5467471" y="1539005"/>
                </a:cubicBezTo>
                <a:cubicBezTo>
                  <a:pt x="5456967" y="1535608"/>
                  <a:pt x="5446463" y="1532148"/>
                  <a:pt x="5435985" y="1528643"/>
                </a:cubicBezTo>
                <a:close/>
                <a:moveTo>
                  <a:pt x="5013315" y="1527397"/>
                </a:moveTo>
                <a:cubicBezTo>
                  <a:pt x="5004840" y="1528172"/>
                  <a:pt x="4996388" y="1528887"/>
                  <a:pt x="4987937" y="1529549"/>
                </a:cubicBezTo>
                <a:cubicBezTo>
                  <a:pt x="4997016" y="1531816"/>
                  <a:pt x="5006095" y="1534007"/>
                  <a:pt x="5015173" y="1536083"/>
                </a:cubicBezTo>
                <a:cubicBezTo>
                  <a:pt x="5023335" y="1535710"/>
                  <a:pt x="5031472" y="1535269"/>
                  <a:pt x="5039584" y="1534790"/>
                </a:cubicBezTo>
                <a:cubicBezTo>
                  <a:pt x="5036059" y="1533819"/>
                  <a:pt x="5032510" y="1532892"/>
                  <a:pt x="5028985" y="1531897"/>
                </a:cubicBezTo>
                <a:cubicBezTo>
                  <a:pt x="5023769" y="1530420"/>
                  <a:pt x="5018554" y="1528914"/>
                  <a:pt x="5013315" y="1527397"/>
                </a:cubicBezTo>
                <a:close/>
                <a:moveTo>
                  <a:pt x="4793009" y="1527274"/>
                </a:moveTo>
                <a:cubicBezTo>
                  <a:pt x="4788760" y="1527351"/>
                  <a:pt x="4784534" y="1527424"/>
                  <a:pt x="4780308" y="1527469"/>
                </a:cubicBezTo>
                <a:cubicBezTo>
                  <a:pt x="4784872" y="1528168"/>
                  <a:pt x="4789412" y="1528880"/>
                  <a:pt x="4793975" y="1529536"/>
                </a:cubicBezTo>
                <a:cubicBezTo>
                  <a:pt x="4798127" y="1529672"/>
                  <a:pt x="4802281" y="1529830"/>
                  <a:pt x="4806410" y="1529936"/>
                </a:cubicBezTo>
                <a:cubicBezTo>
                  <a:pt x="4801943" y="1529068"/>
                  <a:pt x="4797476" y="1528184"/>
                  <a:pt x="4793009" y="1527274"/>
                </a:cubicBezTo>
                <a:close/>
                <a:moveTo>
                  <a:pt x="5312504" y="1526994"/>
                </a:moveTo>
                <a:cubicBezTo>
                  <a:pt x="5304488" y="1528222"/>
                  <a:pt x="5296495" y="1529400"/>
                  <a:pt x="5288527" y="1530531"/>
                </a:cubicBezTo>
                <a:cubicBezTo>
                  <a:pt x="5299054" y="1533804"/>
                  <a:pt x="5309581" y="1537015"/>
                  <a:pt x="5320135" y="1540152"/>
                </a:cubicBezTo>
                <a:cubicBezTo>
                  <a:pt x="5328174" y="1539234"/>
                  <a:pt x="5336191" y="1538277"/>
                  <a:pt x="5344207" y="1537266"/>
                </a:cubicBezTo>
                <a:cubicBezTo>
                  <a:pt x="5333680" y="1533926"/>
                  <a:pt x="5323104" y="1530497"/>
                  <a:pt x="5312504" y="1526994"/>
                </a:cubicBezTo>
                <a:close/>
                <a:moveTo>
                  <a:pt x="4837581" y="1525929"/>
                </a:moveTo>
                <a:cubicBezTo>
                  <a:pt x="4831280" y="1526198"/>
                  <a:pt x="4825002" y="1526429"/>
                  <a:pt x="4818748" y="1526632"/>
                </a:cubicBezTo>
                <a:cubicBezTo>
                  <a:pt x="4825847" y="1527953"/>
                  <a:pt x="4832922" y="1529217"/>
                  <a:pt x="4840020" y="1530429"/>
                </a:cubicBezTo>
                <a:cubicBezTo>
                  <a:pt x="4845912" y="1530461"/>
                  <a:pt x="4851804" y="1530470"/>
                  <a:pt x="4857672" y="1530445"/>
                </a:cubicBezTo>
                <a:cubicBezTo>
                  <a:pt x="4850958" y="1528975"/>
                  <a:pt x="4844270" y="1527492"/>
                  <a:pt x="4837581" y="1525929"/>
                </a:cubicBezTo>
                <a:close/>
                <a:moveTo>
                  <a:pt x="5186149" y="1525097"/>
                </a:moveTo>
                <a:cubicBezTo>
                  <a:pt x="5177601" y="1526250"/>
                  <a:pt x="5169078" y="1527358"/>
                  <a:pt x="5160578" y="1528401"/>
                </a:cubicBezTo>
                <a:cubicBezTo>
                  <a:pt x="5170695" y="1531429"/>
                  <a:pt x="5180838" y="1534394"/>
                  <a:pt x="5190979" y="1537280"/>
                </a:cubicBezTo>
                <a:cubicBezTo>
                  <a:pt x="5199550" y="1536474"/>
                  <a:pt x="5208098" y="1535601"/>
                  <a:pt x="5216646" y="1534688"/>
                </a:cubicBezTo>
                <a:cubicBezTo>
                  <a:pt x="5206456" y="1531551"/>
                  <a:pt x="5196314" y="1528364"/>
                  <a:pt x="5186149" y="1525097"/>
                </a:cubicBezTo>
                <a:close/>
                <a:moveTo>
                  <a:pt x="5591797" y="1524244"/>
                </a:moveTo>
                <a:cubicBezTo>
                  <a:pt x="5585929" y="1525386"/>
                  <a:pt x="5580110" y="1526503"/>
                  <a:pt x="5574291" y="1527596"/>
                </a:cubicBezTo>
                <a:cubicBezTo>
                  <a:pt x="5585929" y="1531418"/>
                  <a:pt x="5597592" y="1535174"/>
                  <a:pt x="5609279" y="1538881"/>
                </a:cubicBezTo>
                <a:cubicBezTo>
                  <a:pt x="5615195" y="1537924"/>
                  <a:pt x="5621062" y="1536949"/>
                  <a:pt x="5626953" y="1535954"/>
                </a:cubicBezTo>
                <a:cubicBezTo>
                  <a:pt x="5615267" y="1532121"/>
                  <a:pt x="5603556" y="1528227"/>
                  <a:pt x="5591797" y="1524244"/>
                </a:cubicBezTo>
                <a:close/>
                <a:moveTo>
                  <a:pt x="4882783" y="1523432"/>
                </a:moveTo>
                <a:cubicBezTo>
                  <a:pt x="4875104" y="1523950"/>
                  <a:pt x="4867426" y="1524420"/>
                  <a:pt x="4859772" y="1524841"/>
                </a:cubicBezTo>
                <a:cubicBezTo>
                  <a:pt x="4868247" y="1526671"/>
                  <a:pt x="4876722" y="1528421"/>
                  <a:pt x="4885173" y="1530090"/>
                </a:cubicBezTo>
                <a:cubicBezTo>
                  <a:pt x="4892319" y="1529943"/>
                  <a:pt x="4899467" y="1529753"/>
                  <a:pt x="4906614" y="1529520"/>
                </a:cubicBezTo>
                <a:cubicBezTo>
                  <a:pt x="4898646" y="1527559"/>
                  <a:pt x="4890727" y="1525524"/>
                  <a:pt x="4882783" y="1523432"/>
                </a:cubicBezTo>
                <a:close/>
                <a:moveTo>
                  <a:pt x="5057887" y="1522801"/>
                </a:moveTo>
                <a:cubicBezTo>
                  <a:pt x="5048930" y="1523823"/>
                  <a:pt x="5040020" y="1524778"/>
                  <a:pt x="5031134" y="1525673"/>
                </a:cubicBezTo>
                <a:cubicBezTo>
                  <a:pt x="5040744" y="1528392"/>
                  <a:pt x="5050378" y="1530970"/>
                  <a:pt x="5060012" y="1533471"/>
                </a:cubicBezTo>
                <a:cubicBezTo>
                  <a:pt x="5068825" y="1532854"/>
                  <a:pt x="5077613" y="1532162"/>
                  <a:pt x="5086403" y="1531422"/>
                </a:cubicBezTo>
                <a:cubicBezTo>
                  <a:pt x="5076890" y="1528616"/>
                  <a:pt x="5067400" y="1525737"/>
                  <a:pt x="5057887" y="1522801"/>
                </a:cubicBezTo>
                <a:close/>
                <a:moveTo>
                  <a:pt x="5473821" y="1521976"/>
                </a:moveTo>
                <a:cubicBezTo>
                  <a:pt x="5467011" y="1523235"/>
                  <a:pt x="5460203" y="1524452"/>
                  <a:pt x="5453418" y="1525644"/>
                </a:cubicBezTo>
                <a:cubicBezTo>
                  <a:pt x="5464380" y="1529249"/>
                  <a:pt x="5475342" y="1532790"/>
                  <a:pt x="5486329" y="1536278"/>
                </a:cubicBezTo>
                <a:cubicBezTo>
                  <a:pt x="5493235" y="1535251"/>
                  <a:pt x="5500115" y="1534195"/>
                  <a:pt x="5506973" y="1533111"/>
                </a:cubicBezTo>
                <a:cubicBezTo>
                  <a:pt x="5495914" y="1529452"/>
                  <a:pt x="5484856" y="1525741"/>
                  <a:pt x="5473821" y="1521976"/>
                </a:cubicBezTo>
                <a:close/>
                <a:moveTo>
                  <a:pt x="5352441" y="1520515"/>
                </a:moveTo>
                <a:cubicBezTo>
                  <a:pt x="5344738" y="1521833"/>
                  <a:pt x="5337060" y="1523097"/>
                  <a:pt x="5329429" y="1524328"/>
                </a:cubicBezTo>
                <a:cubicBezTo>
                  <a:pt x="5340465" y="1527910"/>
                  <a:pt x="5351547" y="1531422"/>
                  <a:pt x="5362606" y="1534864"/>
                </a:cubicBezTo>
                <a:cubicBezTo>
                  <a:pt x="5370309" y="1533826"/>
                  <a:pt x="5377986" y="1532734"/>
                  <a:pt x="5385665" y="1531614"/>
                </a:cubicBezTo>
                <a:cubicBezTo>
                  <a:pt x="5374559" y="1527980"/>
                  <a:pt x="5363499" y="1524276"/>
                  <a:pt x="5352441" y="1520515"/>
                </a:cubicBezTo>
                <a:close/>
                <a:moveTo>
                  <a:pt x="4928080" y="1519839"/>
                </a:moveTo>
                <a:cubicBezTo>
                  <a:pt x="4919315" y="1520639"/>
                  <a:pt x="4910574" y="1521390"/>
                  <a:pt x="4901858" y="1522064"/>
                </a:cubicBezTo>
                <a:cubicBezTo>
                  <a:pt x="4910984" y="1524341"/>
                  <a:pt x="4920112" y="1526553"/>
                  <a:pt x="4929239" y="1528638"/>
                </a:cubicBezTo>
                <a:cubicBezTo>
                  <a:pt x="4937690" y="1528256"/>
                  <a:pt x="4946140" y="1527819"/>
                  <a:pt x="4954567" y="1527320"/>
                </a:cubicBezTo>
                <a:cubicBezTo>
                  <a:pt x="4949328" y="1525884"/>
                  <a:pt x="4944088" y="1524470"/>
                  <a:pt x="4938848" y="1522975"/>
                </a:cubicBezTo>
                <a:cubicBezTo>
                  <a:pt x="4935251" y="1521946"/>
                  <a:pt x="4931678" y="1520888"/>
                  <a:pt x="4928080" y="1519839"/>
                </a:cubicBezTo>
                <a:close/>
                <a:moveTo>
                  <a:pt x="5228236" y="1519011"/>
                </a:moveTo>
                <a:cubicBezTo>
                  <a:pt x="5219784" y="1520316"/>
                  <a:pt x="5211382" y="1521560"/>
                  <a:pt x="5203003" y="1522756"/>
                </a:cubicBezTo>
                <a:cubicBezTo>
                  <a:pt x="5213676" y="1526126"/>
                  <a:pt x="5224372" y="1529418"/>
                  <a:pt x="5235069" y="1532641"/>
                </a:cubicBezTo>
                <a:cubicBezTo>
                  <a:pt x="5243472" y="1531664"/>
                  <a:pt x="5251874" y="1530624"/>
                  <a:pt x="5260277" y="1529545"/>
                </a:cubicBezTo>
                <a:cubicBezTo>
                  <a:pt x="5249580" y="1526101"/>
                  <a:pt x="5238907" y="1522589"/>
                  <a:pt x="5228236" y="1519011"/>
                </a:cubicBezTo>
                <a:close/>
                <a:moveTo>
                  <a:pt x="5101494" y="1517364"/>
                </a:moveTo>
                <a:cubicBezTo>
                  <a:pt x="5097027" y="1517968"/>
                  <a:pt x="5092585" y="1518574"/>
                  <a:pt x="5088142" y="1519149"/>
                </a:cubicBezTo>
                <a:cubicBezTo>
                  <a:pt x="5083650" y="1519728"/>
                  <a:pt x="5079184" y="1520257"/>
                  <a:pt x="5074717" y="1520802"/>
                </a:cubicBezTo>
                <a:cubicBezTo>
                  <a:pt x="5084858" y="1523857"/>
                  <a:pt x="5094975" y="1526851"/>
                  <a:pt x="5105117" y="1529760"/>
                </a:cubicBezTo>
                <a:cubicBezTo>
                  <a:pt x="5114075" y="1528921"/>
                  <a:pt x="5123008" y="1528014"/>
                  <a:pt x="5131941" y="1527055"/>
                </a:cubicBezTo>
                <a:cubicBezTo>
                  <a:pt x="5121777" y="1523891"/>
                  <a:pt x="5111636" y="1520664"/>
                  <a:pt x="5101494" y="1517364"/>
                </a:cubicBezTo>
                <a:close/>
                <a:moveTo>
                  <a:pt x="11719153" y="1516666"/>
                </a:moveTo>
                <a:cubicBezTo>
                  <a:pt x="11729054" y="1523023"/>
                  <a:pt x="11738978" y="1529265"/>
                  <a:pt x="11748925" y="1535400"/>
                </a:cubicBezTo>
                <a:cubicBezTo>
                  <a:pt x="11763992" y="1540909"/>
                  <a:pt x="11779083" y="1546204"/>
                  <a:pt x="11794222" y="1551269"/>
                </a:cubicBezTo>
                <a:cubicBezTo>
                  <a:pt x="11784661" y="1544182"/>
                  <a:pt x="11775147" y="1536977"/>
                  <a:pt x="11765682" y="1529658"/>
                </a:cubicBezTo>
                <a:cubicBezTo>
                  <a:pt x="11750133" y="1525524"/>
                  <a:pt x="11734631" y="1521189"/>
                  <a:pt x="11719153" y="1516666"/>
                </a:cubicBezTo>
                <a:close/>
                <a:moveTo>
                  <a:pt x="4972943" y="1515239"/>
                </a:moveTo>
                <a:cubicBezTo>
                  <a:pt x="4963670" y="1516295"/>
                  <a:pt x="4954471" y="1517287"/>
                  <a:pt x="4945272" y="1518208"/>
                </a:cubicBezTo>
                <a:cubicBezTo>
                  <a:pt x="4954906" y="1520933"/>
                  <a:pt x="4964540" y="1523545"/>
                  <a:pt x="4974199" y="1526051"/>
                </a:cubicBezTo>
                <a:cubicBezTo>
                  <a:pt x="4983350" y="1525411"/>
                  <a:pt x="4992501" y="1524721"/>
                  <a:pt x="5001628" y="1523950"/>
                </a:cubicBezTo>
                <a:cubicBezTo>
                  <a:pt x="4992041" y="1521109"/>
                  <a:pt x="4982481" y="1518212"/>
                  <a:pt x="4972943" y="1515239"/>
                </a:cubicBezTo>
                <a:close/>
                <a:moveTo>
                  <a:pt x="5509653" y="1515101"/>
                </a:moveTo>
                <a:cubicBezTo>
                  <a:pt x="5503400" y="1516344"/>
                  <a:pt x="5497195" y="1517561"/>
                  <a:pt x="5490989" y="1518748"/>
                </a:cubicBezTo>
                <a:cubicBezTo>
                  <a:pt x="5502433" y="1522604"/>
                  <a:pt x="5513903" y="1526392"/>
                  <a:pt x="5525397" y="1530131"/>
                </a:cubicBezTo>
                <a:cubicBezTo>
                  <a:pt x="5531698" y="1529086"/>
                  <a:pt x="5537976" y="1528019"/>
                  <a:pt x="5544229" y="1526931"/>
                </a:cubicBezTo>
                <a:cubicBezTo>
                  <a:pt x="5532664" y="1523041"/>
                  <a:pt x="5521146" y="1519092"/>
                  <a:pt x="5509653" y="1515101"/>
                </a:cubicBezTo>
                <a:close/>
                <a:moveTo>
                  <a:pt x="5391581" y="1513472"/>
                </a:moveTo>
                <a:cubicBezTo>
                  <a:pt x="5384048" y="1514892"/>
                  <a:pt x="5376562" y="1516258"/>
                  <a:pt x="5369077" y="1517595"/>
                </a:cubicBezTo>
                <a:cubicBezTo>
                  <a:pt x="5380570" y="1521442"/>
                  <a:pt x="5392064" y="1525221"/>
                  <a:pt x="5403581" y="1528930"/>
                </a:cubicBezTo>
                <a:cubicBezTo>
                  <a:pt x="5411115" y="1527770"/>
                  <a:pt x="5418624" y="1526564"/>
                  <a:pt x="5426133" y="1525330"/>
                </a:cubicBezTo>
                <a:cubicBezTo>
                  <a:pt x="5414591" y="1521437"/>
                  <a:pt x="5403073" y="1517486"/>
                  <a:pt x="5391581" y="1513472"/>
                </a:cubicBezTo>
                <a:close/>
                <a:moveTo>
                  <a:pt x="5269114" y="1512316"/>
                </a:moveTo>
                <a:cubicBezTo>
                  <a:pt x="5260880" y="1513744"/>
                  <a:pt x="5252671" y="1515101"/>
                  <a:pt x="5244510" y="1516426"/>
                </a:cubicBezTo>
                <a:cubicBezTo>
                  <a:pt x="5255616" y="1520089"/>
                  <a:pt x="5266748" y="1523692"/>
                  <a:pt x="5277903" y="1527209"/>
                </a:cubicBezTo>
                <a:cubicBezTo>
                  <a:pt x="5286112" y="1526083"/>
                  <a:pt x="5294321" y="1524904"/>
                  <a:pt x="5302507" y="1523685"/>
                </a:cubicBezTo>
                <a:cubicBezTo>
                  <a:pt x="5291425" y="1519983"/>
                  <a:pt x="5280293" y="1516197"/>
                  <a:pt x="5269114" y="1512316"/>
                </a:cubicBezTo>
                <a:close/>
                <a:moveTo>
                  <a:pt x="5144136" y="1511170"/>
                </a:moveTo>
                <a:cubicBezTo>
                  <a:pt x="5135250" y="1512552"/>
                  <a:pt x="5126414" y="1513854"/>
                  <a:pt x="5117600" y="1515116"/>
                </a:cubicBezTo>
                <a:cubicBezTo>
                  <a:pt x="5128249" y="1518518"/>
                  <a:pt x="5138920" y="1521831"/>
                  <a:pt x="5149592" y="1525078"/>
                </a:cubicBezTo>
                <a:cubicBezTo>
                  <a:pt x="5158430" y="1524047"/>
                  <a:pt x="5167267" y="1522962"/>
                  <a:pt x="5176105" y="1521817"/>
                </a:cubicBezTo>
                <a:cubicBezTo>
                  <a:pt x="5165432" y="1518337"/>
                  <a:pt x="5154784" y="1514788"/>
                  <a:pt x="5144136" y="1511170"/>
                </a:cubicBezTo>
                <a:close/>
                <a:moveTo>
                  <a:pt x="5016936" y="1509745"/>
                </a:moveTo>
                <a:cubicBezTo>
                  <a:pt x="5007616" y="1511012"/>
                  <a:pt x="4998344" y="1512192"/>
                  <a:pt x="4989072" y="1513323"/>
                </a:cubicBezTo>
                <a:cubicBezTo>
                  <a:pt x="4999213" y="1516405"/>
                  <a:pt x="5009378" y="1519416"/>
                  <a:pt x="5019520" y="1522346"/>
                </a:cubicBezTo>
                <a:cubicBezTo>
                  <a:pt x="5028839" y="1521474"/>
                  <a:pt x="5038137" y="1520555"/>
                  <a:pt x="5047409" y="1519553"/>
                </a:cubicBezTo>
                <a:cubicBezTo>
                  <a:pt x="5037242" y="1516360"/>
                  <a:pt x="5027101" y="1513081"/>
                  <a:pt x="5016936" y="1509745"/>
                </a:cubicBezTo>
                <a:close/>
                <a:moveTo>
                  <a:pt x="5544495" y="1507907"/>
                </a:moveTo>
                <a:cubicBezTo>
                  <a:pt x="5538580" y="1509171"/>
                  <a:pt x="5532664" y="1510412"/>
                  <a:pt x="5526772" y="1511625"/>
                </a:cubicBezTo>
                <a:cubicBezTo>
                  <a:pt x="5538653" y="1515700"/>
                  <a:pt x="5550581" y="1519719"/>
                  <a:pt x="5562509" y="1523681"/>
                </a:cubicBezTo>
                <a:cubicBezTo>
                  <a:pt x="5568496" y="1522595"/>
                  <a:pt x="5574460" y="1521489"/>
                  <a:pt x="5580424" y="1520365"/>
                </a:cubicBezTo>
                <a:cubicBezTo>
                  <a:pt x="5568496" y="1516288"/>
                  <a:pt x="5556520" y="1512138"/>
                  <a:pt x="5544495" y="1507907"/>
                </a:cubicBezTo>
                <a:close/>
                <a:moveTo>
                  <a:pt x="5428596" y="1506213"/>
                </a:moveTo>
                <a:cubicBezTo>
                  <a:pt x="5421690" y="1507617"/>
                  <a:pt x="5414833" y="1508981"/>
                  <a:pt x="5408000" y="1510317"/>
                </a:cubicBezTo>
                <a:cubicBezTo>
                  <a:pt x="5419855" y="1514409"/>
                  <a:pt x="5431735" y="1518432"/>
                  <a:pt x="5443640" y="1522390"/>
                </a:cubicBezTo>
                <a:cubicBezTo>
                  <a:pt x="5450545" y="1521200"/>
                  <a:pt x="5457451" y="1519976"/>
                  <a:pt x="5464332" y="1518728"/>
                </a:cubicBezTo>
                <a:cubicBezTo>
                  <a:pt x="5452404" y="1514617"/>
                  <a:pt x="5440476" y="1510444"/>
                  <a:pt x="5428596" y="1506213"/>
                </a:cubicBezTo>
                <a:close/>
                <a:moveTo>
                  <a:pt x="5308326" y="1505177"/>
                </a:moveTo>
                <a:cubicBezTo>
                  <a:pt x="5300478" y="1506672"/>
                  <a:pt x="5292681" y="1508110"/>
                  <a:pt x="5284906" y="1509512"/>
                </a:cubicBezTo>
                <a:cubicBezTo>
                  <a:pt x="5296423" y="1513447"/>
                  <a:pt x="5307940" y="1517312"/>
                  <a:pt x="5319482" y="1521098"/>
                </a:cubicBezTo>
                <a:cubicBezTo>
                  <a:pt x="5327329" y="1519870"/>
                  <a:pt x="5335152" y="1518597"/>
                  <a:pt x="5342976" y="1517287"/>
                </a:cubicBezTo>
                <a:cubicBezTo>
                  <a:pt x="5331410" y="1513316"/>
                  <a:pt x="5319868" y="1509282"/>
                  <a:pt x="5308326" y="1505177"/>
                </a:cubicBezTo>
                <a:close/>
                <a:moveTo>
                  <a:pt x="5185546" y="1504331"/>
                </a:moveTo>
                <a:cubicBezTo>
                  <a:pt x="5176902" y="1505840"/>
                  <a:pt x="5168281" y="1507282"/>
                  <a:pt x="5159709" y="1508678"/>
                </a:cubicBezTo>
                <a:cubicBezTo>
                  <a:pt x="5170793" y="1512380"/>
                  <a:pt x="5181851" y="1516014"/>
                  <a:pt x="5192958" y="1519563"/>
                </a:cubicBezTo>
                <a:cubicBezTo>
                  <a:pt x="5201578" y="1518373"/>
                  <a:pt x="5210198" y="1517136"/>
                  <a:pt x="5218795" y="1515845"/>
                </a:cubicBezTo>
                <a:cubicBezTo>
                  <a:pt x="5207687" y="1512079"/>
                  <a:pt x="5196604" y="1508237"/>
                  <a:pt x="5185546" y="1504331"/>
                </a:cubicBezTo>
                <a:close/>
                <a:moveTo>
                  <a:pt x="5059988" y="1503463"/>
                </a:moveTo>
                <a:cubicBezTo>
                  <a:pt x="5050740" y="1504905"/>
                  <a:pt x="5041541" y="1506276"/>
                  <a:pt x="5032365" y="1507588"/>
                </a:cubicBezTo>
                <a:cubicBezTo>
                  <a:pt x="5042990" y="1511018"/>
                  <a:pt x="5053637" y="1514368"/>
                  <a:pt x="5064309" y="1517643"/>
                </a:cubicBezTo>
                <a:cubicBezTo>
                  <a:pt x="5073557" y="1516564"/>
                  <a:pt x="5082781" y="1515447"/>
                  <a:pt x="5092006" y="1514246"/>
                </a:cubicBezTo>
                <a:cubicBezTo>
                  <a:pt x="5081332" y="1510720"/>
                  <a:pt x="5070660" y="1507131"/>
                  <a:pt x="5059988" y="1503463"/>
                </a:cubicBezTo>
                <a:close/>
                <a:moveTo>
                  <a:pt x="11668786" y="1501289"/>
                </a:moveTo>
                <a:cubicBezTo>
                  <a:pt x="11676609" y="1505471"/>
                  <a:pt x="11684433" y="1509596"/>
                  <a:pt x="11692280" y="1513667"/>
                </a:cubicBezTo>
                <a:cubicBezTo>
                  <a:pt x="11703556" y="1518199"/>
                  <a:pt x="11714856" y="1522609"/>
                  <a:pt x="11726156" y="1526915"/>
                </a:cubicBezTo>
                <a:cubicBezTo>
                  <a:pt x="11718309" y="1521935"/>
                  <a:pt x="11710461" y="1516889"/>
                  <a:pt x="11702662" y="1511778"/>
                </a:cubicBezTo>
                <a:cubicBezTo>
                  <a:pt x="11691362" y="1508375"/>
                  <a:pt x="11680062" y="1504883"/>
                  <a:pt x="11668786" y="1501289"/>
                </a:cubicBezTo>
                <a:close/>
                <a:moveTo>
                  <a:pt x="5463583" y="1498817"/>
                </a:moveTo>
                <a:cubicBezTo>
                  <a:pt x="5457329" y="1500186"/>
                  <a:pt x="5451075" y="1501524"/>
                  <a:pt x="5444871" y="1502834"/>
                </a:cubicBezTo>
                <a:cubicBezTo>
                  <a:pt x="5457089" y="1507133"/>
                  <a:pt x="5469330" y="1511369"/>
                  <a:pt x="5481596" y="1515539"/>
                </a:cubicBezTo>
                <a:cubicBezTo>
                  <a:pt x="5487898" y="1514352"/>
                  <a:pt x="5494176" y="1513144"/>
                  <a:pt x="5500429" y="1511914"/>
                </a:cubicBezTo>
                <a:cubicBezTo>
                  <a:pt x="5488115" y="1507603"/>
                  <a:pt x="5475850" y="1503236"/>
                  <a:pt x="5463583" y="1498817"/>
                </a:cubicBezTo>
                <a:close/>
                <a:moveTo>
                  <a:pt x="5346887" y="1497517"/>
                </a:moveTo>
                <a:cubicBezTo>
                  <a:pt x="5339232" y="1499098"/>
                  <a:pt x="5331628" y="1500631"/>
                  <a:pt x="5324020" y="1502128"/>
                </a:cubicBezTo>
                <a:cubicBezTo>
                  <a:pt x="5335901" y="1506299"/>
                  <a:pt x="5347805" y="1510399"/>
                  <a:pt x="5359708" y="1514429"/>
                </a:cubicBezTo>
                <a:cubicBezTo>
                  <a:pt x="5367362" y="1513092"/>
                  <a:pt x="5374968" y="1511717"/>
                  <a:pt x="5382599" y="1510308"/>
                </a:cubicBezTo>
                <a:cubicBezTo>
                  <a:pt x="5370671" y="1506106"/>
                  <a:pt x="5358766" y="1501841"/>
                  <a:pt x="5346887" y="1497517"/>
                </a:cubicBezTo>
                <a:close/>
                <a:moveTo>
                  <a:pt x="5225821" y="1496936"/>
                </a:moveTo>
                <a:cubicBezTo>
                  <a:pt x="5217417" y="1498551"/>
                  <a:pt x="5209065" y="1500116"/>
                  <a:pt x="5200757" y="1501624"/>
                </a:cubicBezTo>
                <a:cubicBezTo>
                  <a:pt x="5212202" y="1505602"/>
                  <a:pt x="5223671" y="1509496"/>
                  <a:pt x="5235141" y="1513325"/>
                </a:cubicBezTo>
                <a:cubicBezTo>
                  <a:pt x="5243544" y="1512002"/>
                  <a:pt x="5251898" y="1510636"/>
                  <a:pt x="5260252" y="1509218"/>
                </a:cubicBezTo>
                <a:cubicBezTo>
                  <a:pt x="5248831" y="1505218"/>
                  <a:pt x="5237362" y="1501124"/>
                  <a:pt x="5225821" y="1496936"/>
                </a:cubicBezTo>
                <a:close/>
                <a:moveTo>
                  <a:pt x="5102051" y="1496488"/>
                </a:moveTo>
                <a:cubicBezTo>
                  <a:pt x="5092995" y="1498076"/>
                  <a:pt x="5083965" y="1499613"/>
                  <a:pt x="5074959" y="1501079"/>
                </a:cubicBezTo>
                <a:cubicBezTo>
                  <a:pt x="5086017" y="1504817"/>
                  <a:pt x="5097051" y="1508479"/>
                  <a:pt x="5108135" y="1512061"/>
                </a:cubicBezTo>
                <a:cubicBezTo>
                  <a:pt x="5117190" y="1510808"/>
                  <a:pt x="5126268" y="1509519"/>
                  <a:pt x="5135298" y="1508153"/>
                </a:cubicBezTo>
                <a:cubicBezTo>
                  <a:pt x="5124215" y="1504338"/>
                  <a:pt x="5113132" y="1500446"/>
                  <a:pt x="5102051" y="1496488"/>
                </a:cubicBezTo>
                <a:close/>
                <a:moveTo>
                  <a:pt x="11640728" y="1492123"/>
                </a:moveTo>
                <a:cubicBezTo>
                  <a:pt x="11641526" y="1492460"/>
                  <a:pt x="11642297" y="1492802"/>
                  <a:pt x="11643072" y="1493139"/>
                </a:cubicBezTo>
                <a:cubicBezTo>
                  <a:pt x="11642707" y="1492942"/>
                  <a:pt x="11642346" y="1492743"/>
                  <a:pt x="11642007" y="1492546"/>
                </a:cubicBezTo>
                <a:cubicBezTo>
                  <a:pt x="11641574" y="1492406"/>
                  <a:pt x="11641164" y="1492263"/>
                  <a:pt x="11640728" y="1492123"/>
                </a:cubicBezTo>
                <a:close/>
                <a:moveTo>
                  <a:pt x="5497749" y="1491137"/>
                </a:moveTo>
                <a:cubicBezTo>
                  <a:pt x="5491786" y="1492521"/>
                  <a:pt x="5485822" y="1493878"/>
                  <a:pt x="5479881" y="1495210"/>
                </a:cubicBezTo>
                <a:cubicBezTo>
                  <a:pt x="5492437" y="1499690"/>
                  <a:pt x="5505017" y="1504112"/>
                  <a:pt x="5517645" y="1508476"/>
                </a:cubicBezTo>
                <a:cubicBezTo>
                  <a:pt x="5523634" y="1507255"/>
                  <a:pt x="5529622" y="1506014"/>
                  <a:pt x="5535585" y="1504754"/>
                </a:cubicBezTo>
                <a:cubicBezTo>
                  <a:pt x="5523031" y="1500299"/>
                  <a:pt x="5510426" y="1495760"/>
                  <a:pt x="5497749" y="1491137"/>
                </a:cubicBezTo>
                <a:close/>
                <a:moveTo>
                  <a:pt x="5383130" y="1489751"/>
                </a:moveTo>
                <a:cubicBezTo>
                  <a:pt x="5376176" y="1491286"/>
                  <a:pt x="5369294" y="1492784"/>
                  <a:pt x="5362413" y="1494249"/>
                </a:cubicBezTo>
                <a:cubicBezTo>
                  <a:pt x="5374606" y="1498637"/>
                  <a:pt x="5386801" y="1502961"/>
                  <a:pt x="5399018" y="1507214"/>
                </a:cubicBezTo>
                <a:cubicBezTo>
                  <a:pt x="5405996" y="1505880"/>
                  <a:pt x="5412926" y="1504514"/>
                  <a:pt x="5419855" y="1503123"/>
                </a:cubicBezTo>
                <a:cubicBezTo>
                  <a:pt x="5407590" y="1498727"/>
                  <a:pt x="5395348" y="1494269"/>
                  <a:pt x="5383130" y="1489751"/>
                </a:cubicBezTo>
                <a:close/>
                <a:moveTo>
                  <a:pt x="5264381" y="1489201"/>
                </a:moveTo>
                <a:cubicBezTo>
                  <a:pt x="5256461" y="1490854"/>
                  <a:pt x="5248565" y="1492469"/>
                  <a:pt x="5240718" y="1494030"/>
                </a:cubicBezTo>
                <a:cubicBezTo>
                  <a:pt x="5252502" y="1498257"/>
                  <a:pt x="5264308" y="1502406"/>
                  <a:pt x="5276092" y="1506479"/>
                </a:cubicBezTo>
                <a:cubicBezTo>
                  <a:pt x="5284035" y="1505077"/>
                  <a:pt x="5291980" y="1503637"/>
                  <a:pt x="5299900" y="1502155"/>
                </a:cubicBezTo>
                <a:cubicBezTo>
                  <a:pt x="5288044" y="1497906"/>
                  <a:pt x="5276213" y="1493586"/>
                  <a:pt x="5264381" y="1489201"/>
                </a:cubicBezTo>
                <a:close/>
                <a:moveTo>
                  <a:pt x="5142880" y="1488957"/>
                </a:moveTo>
                <a:cubicBezTo>
                  <a:pt x="5134116" y="1490653"/>
                  <a:pt x="5125374" y="1492313"/>
                  <a:pt x="5116658" y="1493894"/>
                </a:cubicBezTo>
                <a:cubicBezTo>
                  <a:pt x="5128056" y="1497913"/>
                  <a:pt x="5139451" y="1501857"/>
                  <a:pt x="5150873" y="1505720"/>
                </a:cubicBezTo>
                <a:cubicBezTo>
                  <a:pt x="5159685" y="1504327"/>
                  <a:pt x="5168450" y="1502895"/>
                  <a:pt x="5177215" y="1501400"/>
                </a:cubicBezTo>
                <a:cubicBezTo>
                  <a:pt x="5165770" y="1497325"/>
                  <a:pt x="5154300" y="1493175"/>
                  <a:pt x="5142880" y="1488957"/>
                </a:cubicBezTo>
                <a:close/>
                <a:moveTo>
                  <a:pt x="11670017" y="1484115"/>
                </a:moveTo>
                <a:cubicBezTo>
                  <a:pt x="11680883" y="1491519"/>
                  <a:pt x="11691773" y="1498813"/>
                  <a:pt x="11702710" y="1505980"/>
                </a:cubicBezTo>
                <a:cubicBezTo>
                  <a:pt x="11719877" y="1511163"/>
                  <a:pt x="11737070" y="1516114"/>
                  <a:pt x="11754310" y="1520829"/>
                </a:cubicBezTo>
                <a:cubicBezTo>
                  <a:pt x="11744096" y="1512844"/>
                  <a:pt x="11733906" y="1504740"/>
                  <a:pt x="11723766" y="1496526"/>
                </a:cubicBezTo>
                <a:cubicBezTo>
                  <a:pt x="11705826" y="1492607"/>
                  <a:pt x="11687909" y="1488457"/>
                  <a:pt x="11670017" y="1484115"/>
                </a:cubicBezTo>
                <a:close/>
                <a:moveTo>
                  <a:pt x="5417585" y="1481869"/>
                </a:moveTo>
                <a:cubicBezTo>
                  <a:pt x="5411260" y="1483357"/>
                  <a:pt x="5404933" y="1484818"/>
                  <a:pt x="5398655" y="1486250"/>
                </a:cubicBezTo>
                <a:cubicBezTo>
                  <a:pt x="5411164" y="1490825"/>
                  <a:pt x="5423694" y="1495337"/>
                  <a:pt x="5436225" y="1499783"/>
                </a:cubicBezTo>
                <a:cubicBezTo>
                  <a:pt x="5442577" y="1498465"/>
                  <a:pt x="5448927" y="1497126"/>
                  <a:pt x="5455253" y="1495762"/>
                </a:cubicBezTo>
                <a:cubicBezTo>
                  <a:pt x="5442649" y="1491187"/>
                  <a:pt x="5430094" y="1486553"/>
                  <a:pt x="5417585" y="1481869"/>
                </a:cubicBezTo>
                <a:close/>
                <a:moveTo>
                  <a:pt x="5302338" y="1480987"/>
                </a:moveTo>
                <a:cubicBezTo>
                  <a:pt x="5294612" y="1482722"/>
                  <a:pt x="5286910" y="1484407"/>
                  <a:pt x="5279254" y="1486053"/>
                </a:cubicBezTo>
                <a:cubicBezTo>
                  <a:pt x="5291352" y="1490493"/>
                  <a:pt x="5303474" y="1494864"/>
                  <a:pt x="5315618" y="1499163"/>
                </a:cubicBezTo>
                <a:cubicBezTo>
                  <a:pt x="5323345" y="1497664"/>
                  <a:pt x="5331072" y="1496128"/>
                  <a:pt x="5338774" y="1494557"/>
                </a:cubicBezTo>
                <a:cubicBezTo>
                  <a:pt x="5326604" y="1490095"/>
                  <a:pt x="5314459" y="1485569"/>
                  <a:pt x="5302338" y="1480987"/>
                </a:cubicBezTo>
                <a:close/>
                <a:moveTo>
                  <a:pt x="5182623" y="1480926"/>
                </a:moveTo>
                <a:cubicBezTo>
                  <a:pt x="5174149" y="1482711"/>
                  <a:pt x="5165698" y="1484459"/>
                  <a:pt x="5157295" y="1486137"/>
                </a:cubicBezTo>
                <a:cubicBezTo>
                  <a:pt x="5169005" y="1490409"/>
                  <a:pt x="5180742" y="1494604"/>
                  <a:pt x="5192499" y="1498725"/>
                </a:cubicBezTo>
                <a:cubicBezTo>
                  <a:pt x="5200999" y="1497216"/>
                  <a:pt x="5209474" y="1495672"/>
                  <a:pt x="5217949" y="1494073"/>
                </a:cubicBezTo>
                <a:cubicBezTo>
                  <a:pt x="5206238" y="1489789"/>
                  <a:pt x="5194455" y="1485404"/>
                  <a:pt x="5182623" y="1480926"/>
                </a:cubicBezTo>
                <a:close/>
                <a:moveTo>
                  <a:pt x="291816" y="1474191"/>
                </a:moveTo>
                <a:cubicBezTo>
                  <a:pt x="298221" y="1478470"/>
                  <a:pt x="304637" y="1482717"/>
                  <a:pt x="311068" y="1486924"/>
                </a:cubicBezTo>
                <a:cubicBezTo>
                  <a:pt x="312207" y="1487247"/>
                  <a:pt x="313346" y="1487580"/>
                  <a:pt x="314488" y="1487901"/>
                </a:cubicBezTo>
                <a:cubicBezTo>
                  <a:pt x="308609" y="1483665"/>
                  <a:pt x="302737" y="1479406"/>
                  <a:pt x="296872" y="1475116"/>
                </a:cubicBezTo>
                <a:cubicBezTo>
                  <a:pt x="295184" y="1474811"/>
                  <a:pt x="293499" y="1474503"/>
                  <a:pt x="291816" y="1474191"/>
                </a:cubicBezTo>
                <a:close/>
                <a:moveTo>
                  <a:pt x="5451075" y="1473793"/>
                </a:moveTo>
                <a:cubicBezTo>
                  <a:pt x="5445039" y="1475286"/>
                  <a:pt x="5439027" y="1476752"/>
                  <a:pt x="5433040" y="1478192"/>
                </a:cubicBezTo>
                <a:cubicBezTo>
                  <a:pt x="5445812" y="1482928"/>
                  <a:pt x="5458633" y="1487598"/>
                  <a:pt x="5471455" y="1492218"/>
                </a:cubicBezTo>
                <a:cubicBezTo>
                  <a:pt x="5477492" y="1490877"/>
                  <a:pt x="5483527" y="1489513"/>
                  <a:pt x="5489540" y="1488136"/>
                </a:cubicBezTo>
                <a:cubicBezTo>
                  <a:pt x="5476767" y="1483443"/>
                  <a:pt x="5463946" y="1478658"/>
                  <a:pt x="5451075" y="1473793"/>
                </a:cubicBezTo>
                <a:close/>
                <a:moveTo>
                  <a:pt x="5337977" y="1472733"/>
                </a:moveTo>
                <a:cubicBezTo>
                  <a:pt x="5331000" y="1474395"/>
                  <a:pt x="5324045" y="1476021"/>
                  <a:pt x="5317140" y="1477613"/>
                </a:cubicBezTo>
                <a:cubicBezTo>
                  <a:pt x="5329526" y="1482252"/>
                  <a:pt x="5341914" y="1486827"/>
                  <a:pt x="5354348" y="1491336"/>
                </a:cubicBezTo>
                <a:cubicBezTo>
                  <a:pt x="5361351" y="1489866"/>
                  <a:pt x="5368328" y="1488364"/>
                  <a:pt x="5375307" y="1486838"/>
                </a:cubicBezTo>
                <a:cubicBezTo>
                  <a:pt x="5362824" y="1482197"/>
                  <a:pt x="5350389" y="1477493"/>
                  <a:pt x="5337977" y="1472733"/>
                </a:cubicBezTo>
                <a:close/>
                <a:moveTo>
                  <a:pt x="5220606" y="1472640"/>
                </a:moveTo>
                <a:cubicBezTo>
                  <a:pt x="5212638" y="1474442"/>
                  <a:pt x="5204693" y="1476211"/>
                  <a:pt x="5196798" y="1477921"/>
                </a:cubicBezTo>
                <a:cubicBezTo>
                  <a:pt x="5208798" y="1482423"/>
                  <a:pt x="5220822" y="1486849"/>
                  <a:pt x="5232847" y="1491196"/>
                </a:cubicBezTo>
                <a:cubicBezTo>
                  <a:pt x="5240839" y="1489633"/>
                  <a:pt x="5248831" y="1488032"/>
                  <a:pt x="5256799" y="1486392"/>
                </a:cubicBezTo>
                <a:cubicBezTo>
                  <a:pt x="5244727" y="1481876"/>
                  <a:pt x="5232654" y="1477292"/>
                  <a:pt x="5220606" y="1472640"/>
                </a:cubicBezTo>
                <a:close/>
                <a:moveTo>
                  <a:pt x="266574" y="1469245"/>
                </a:moveTo>
                <a:cubicBezTo>
                  <a:pt x="271403" y="1472183"/>
                  <a:pt x="276240" y="1475103"/>
                  <a:pt x="281083" y="1477998"/>
                </a:cubicBezTo>
                <a:cubicBezTo>
                  <a:pt x="281228" y="1478043"/>
                  <a:pt x="281375" y="1478088"/>
                  <a:pt x="281522" y="1478133"/>
                </a:cubicBezTo>
                <a:cubicBezTo>
                  <a:pt x="277396" y="1475361"/>
                  <a:pt x="273275" y="1472570"/>
                  <a:pt x="269156" y="1469770"/>
                </a:cubicBezTo>
                <a:cubicBezTo>
                  <a:pt x="268295" y="1469596"/>
                  <a:pt x="267433" y="1469424"/>
                  <a:pt x="266574" y="1469245"/>
                </a:cubicBezTo>
                <a:close/>
                <a:moveTo>
                  <a:pt x="11610449" y="1468911"/>
                </a:moveTo>
                <a:cubicBezTo>
                  <a:pt x="11620905" y="1474906"/>
                  <a:pt x="11631384" y="1480820"/>
                  <a:pt x="11641888" y="1486639"/>
                </a:cubicBezTo>
                <a:cubicBezTo>
                  <a:pt x="11656640" y="1491558"/>
                  <a:pt x="11671417" y="1496336"/>
                  <a:pt x="11686219" y="1500939"/>
                </a:cubicBezTo>
                <a:cubicBezTo>
                  <a:pt x="11676319" y="1494330"/>
                  <a:pt x="11666419" y="1487620"/>
                  <a:pt x="11656568" y="1480824"/>
                </a:cubicBezTo>
                <a:cubicBezTo>
                  <a:pt x="11641164" y="1477002"/>
                  <a:pt x="11625806" y="1473022"/>
                  <a:pt x="11610449" y="1468911"/>
                </a:cubicBezTo>
                <a:close/>
                <a:moveTo>
                  <a:pt x="5371806" y="1464437"/>
                </a:moveTo>
                <a:cubicBezTo>
                  <a:pt x="5365431" y="1466039"/>
                  <a:pt x="5359080" y="1467610"/>
                  <a:pt x="5352754" y="1469155"/>
                </a:cubicBezTo>
                <a:cubicBezTo>
                  <a:pt x="5365431" y="1473970"/>
                  <a:pt x="5378132" y="1478712"/>
                  <a:pt x="5390856" y="1483398"/>
                </a:cubicBezTo>
                <a:cubicBezTo>
                  <a:pt x="5397231" y="1481958"/>
                  <a:pt x="5403630" y="1480497"/>
                  <a:pt x="5410004" y="1479013"/>
                </a:cubicBezTo>
                <a:cubicBezTo>
                  <a:pt x="5397231" y="1474207"/>
                  <a:pt x="5384506" y="1469349"/>
                  <a:pt x="5371806" y="1464437"/>
                </a:cubicBezTo>
                <a:close/>
                <a:moveTo>
                  <a:pt x="5257983" y="1463908"/>
                </a:moveTo>
                <a:cubicBezTo>
                  <a:pt x="5250208" y="1465781"/>
                  <a:pt x="5242481" y="1467601"/>
                  <a:pt x="5234779" y="1469388"/>
                </a:cubicBezTo>
                <a:cubicBezTo>
                  <a:pt x="5247093" y="1474087"/>
                  <a:pt x="5259407" y="1478717"/>
                  <a:pt x="5271722" y="1483274"/>
                </a:cubicBezTo>
                <a:cubicBezTo>
                  <a:pt x="5279520" y="1481623"/>
                  <a:pt x="5287295" y="1479936"/>
                  <a:pt x="5295046" y="1478217"/>
                </a:cubicBezTo>
                <a:cubicBezTo>
                  <a:pt x="5282660" y="1473506"/>
                  <a:pt x="5270322" y="1468737"/>
                  <a:pt x="5257983" y="1463908"/>
                </a:cubicBezTo>
                <a:close/>
                <a:moveTo>
                  <a:pt x="5404692" y="1455995"/>
                </a:moveTo>
                <a:cubicBezTo>
                  <a:pt x="5398655" y="1457583"/>
                  <a:pt x="5392668" y="1459134"/>
                  <a:pt x="5386679" y="1460670"/>
                </a:cubicBezTo>
                <a:cubicBezTo>
                  <a:pt x="5399572" y="1465618"/>
                  <a:pt x="5412491" y="1470516"/>
                  <a:pt x="5425457" y="1475354"/>
                </a:cubicBezTo>
                <a:cubicBezTo>
                  <a:pt x="5431518" y="1473909"/>
                  <a:pt x="5437554" y="1472443"/>
                  <a:pt x="5443567" y="1470962"/>
                </a:cubicBezTo>
                <a:cubicBezTo>
                  <a:pt x="5430672" y="1466061"/>
                  <a:pt x="5417707" y="1461072"/>
                  <a:pt x="5404692" y="1455995"/>
                </a:cubicBezTo>
                <a:close/>
                <a:moveTo>
                  <a:pt x="5293019" y="1455206"/>
                </a:moveTo>
                <a:cubicBezTo>
                  <a:pt x="5286039" y="1456985"/>
                  <a:pt x="5279062" y="1458731"/>
                  <a:pt x="5272132" y="1460441"/>
                </a:cubicBezTo>
                <a:cubicBezTo>
                  <a:pt x="5284688" y="1465319"/>
                  <a:pt x="5297268" y="1470134"/>
                  <a:pt x="5309896" y="1474888"/>
                </a:cubicBezTo>
                <a:cubicBezTo>
                  <a:pt x="5316923" y="1473289"/>
                  <a:pt x="5323924" y="1471663"/>
                  <a:pt x="5330928" y="1470010"/>
                </a:cubicBezTo>
                <a:cubicBezTo>
                  <a:pt x="5318251" y="1465134"/>
                  <a:pt x="5305622" y="1460199"/>
                  <a:pt x="5293019" y="1455206"/>
                </a:cubicBezTo>
                <a:close/>
                <a:moveTo>
                  <a:pt x="11557788" y="1454274"/>
                </a:moveTo>
                <a:cubicBezTo>
                  <a:pt x="11566070" y="1458229"/>
                  <a:pt x="11574328" y="1462146"/>
                  <a:pt x="11582633" y="1466011"/>
                </a:cubicBezTo>
                <a:cubicBezTo>
                  <a:pt x="11593548" y="1469967"/>
                  <a:pt x="11604462" y="1473857"/>
                  <a:pt x="11615423" y="1477654"/>
                </a:cubicBezTo>
                <a:cubicBezTo>
                  <a:pt x="11607311" y="1473043"/>
                  <a:pt x="11599222" y="1468386"/>
                  <a:pt x="11591158" y="1463675"/>
                </a:cubicBezTo>
                <a:cubicBezTo>
                  <a:pt x="11580026" y="1460606"/>
                  <a:pt x="11568895" y="1457483"/>
                  <a:pt x="11557788" y="1454274"/>
                </a:cubicBezTo>
                <a:close/>
                <a:moveTo>
                  <a:pt x="11622836" y="1451194"/>
                </a:moveTo>
                <a:cubicBezTo>
                  <a:pt x="11634017" y="1459172"/>
                  <a:pt x="11645219" y="1467049"/>
                  <a:pt x="11656446" y="1474811"/>
                </a:cubicBezTo>
                <a:cubicBezTo>
                  <a:pt x="11675523" y="1479563"/>
                  <a:pt x="11694598" y="1484077"/>
                  <a:pt x="11713697" y="1488351"/>
                </a:cubicBezTo>
                <a:cubicBezTo>
                  <a:pt x="11703242" y="1479791"/>
                  <a:pt x="11692786" y="1471127"/>
                  <a:pt x="11682380" y="1462364"/>
                </a:cubicBezTo>
                <a:cubicBezTo>
                  <a:pt x="11662725" y="1458883"/>
                  <a:pt x="11642877" y="1455158"/>
                  <a:pt x="11622836" y="1451194"/>
                </a:cubicBezTo>
                <a:close/>
                <a:moveTo>
                  <a:pt x="251879" y="1446978"/>
                </a:moveTo>
                <a:cubicBezTo>
                  <a:pt x="259827" y="1452501"/>
                  <a:pt x="267793" y="1457969"/>
                  <a:pt x="275774" y="1463388"/>
                </a:cubicBezTo>
                <a:cubicBezTo>
                  <a:pt x="278125" y="1463861"/>
                  <a:pt x="280482" y="1464322"/>
                  <a:pt x="282839" y="1464781"/>
                </a:cubicBezTo>
                <a:cubicBezTo>
                  <a:pt x="275216" y="1459136"/>
                  <a:pt x="267612" y="1453435"/>
                  <a:pt x="260016" y="1447700"/>
                </a:cubicBezTo>
                <a:cubicBezTo>
                  <a:pt x="257305" y="1447458"/>
                  <a:pt x="254579" y="1447241"/>
                  <a:pt x="251879" y="1446978"/>
                </a:cubicBezTo>
                <a:close/>
                <a:moveTo>
                  <a:pt x="5326267" y="1446546"/>
                </a:moveTo>
                <a:cubicBezTo>
                  <a:pt x="5319892" y="1448247"/>
                  <a:pt x="5313542" y="1449914"/>
                  <a:pt x="5307216" y="1451558"/>
                </a:cubicBezTo>
                <a:cubicBezTo>
                  <a:pt x="5320012" y="1456590"/>
                  <a:pt x="5332859" y="1461570"/>
                  <a:pt x="5345704" y="1466479"/>
                </a:cubicBezTo>
                <a:cubicBezTo>
                  <a:pt x="5352103" y="1464928"/>
                  <a:pt x="5358501" y="1463352"/>
                  <a:pt x="5364876" y="1461760"/>
                </a:cubicBezTo>
                <a:cubicBezTo>
                  <a:pt x="5351981" y="1456737"/>
                  <a:pt x="5339112" y="1451671"/>
                  <a:pt x="5326267" y="1446546"/>
                </a:cubicBezTo>
                <a:close/>
                <a:moveTo>
                  <a:pt x="226350" y="1444192"/>
                </a:moveTo>
                <a:cubicBezTo>
                  <a:pt x="233267" y="1448597"/>
                  <a:pt x="240205" y="1452955"/>
                  <a:pt x="247153" y="1457279"/>
                </a:cubicBezTo>
                <a:cubicBezTo>
                  <a:pt x="249011" y="1457700"/>
                  <a:pt x="250874" y="1458114"/>
                  <a:pt x="252736" y="1458526"/>
                </a:cubicBezTo>
                <a:cubicBezTo>
                  <a:pt x="246272" y="1454061"/>
                  <a:pt x="239818" y="1449563"/>
                  <a:pt x="233378" y="1445033"/>
                </a:cubicBezTo>
                <a:cubicBezTo>
                  <a:pt x="231027" y="1444769"/>
                  <a:pt x="228694" y="1444470"/>
                  <a:pt x="226350" y="1444192"/>
                </a:cubicBezTo>
                <a:close/>
                <a:moveTo>
                  <a:pt x="201468" y="1440958"/>
                </a:moveTo>
                <a:cubicBezTo>
                  <a:pt x="206973" y="1444106"/>
                  <a:pt x="212490" y="1447227"/>
                  <a:pt x="218017" y="1450321"/>
                </a:cubicBezTo>
                <a:cubicBezTo>
                  <a:pt x="218958" y="1450556"/>
                  <a:pt x="219898" y="1450796"/>
                  <a:pt x="220842" y="1451031"/>
                </a:cubicBezTo>
                <a:cubicBezTo>
                  <a:pt x="215947" y="1447912"/>
                  <a:pt x="211059" y="1444773"/>
                  <a:pt x="206178" y="1441616"/>
                </a:cubicBezTo>
                <a:cubicBezTo>
                  <a:pt x="204603" y="1441401"/>
                  <a:pt x="203037" y="1441180"/>
                  <a:pt x="201468" y="1440958"/>
                </a:cubicBezTo>
                <a:close/>
                <a:moveTo>
                  <a:pt x="5358573" y="1437742"/>
                </a:moveTo>
                <a:cubicBezTo>
                  <a:pt x="5352561" y="1439411"/>
                  <a:pt x="5346574" y="1441064"/>
                  <a:pt x="5340610" y="1442684"/>
                </a:cubicBezTo>
                <a:cubicBezTo>
                  <a:pt x="5353623" y="1447842"/>
                  <a:pt x="5366686" y="1452946"/>
                  <a:pt x="5379774" y="1457999"/>
                </a:cubicBezTo>
                <a:cubicBezTo>
                  <a:pt x="5385810" y="1456459"/>
                  <a:pt x="5391847" y="1454900"/>
                  <a:pt x="5397859" y="1453324"/>
                </a:cubicBezTo>
                <a:cubicBezTo>
                  <a:pt x="5384821" y="1448215"/>
                  <a:pt x="5371733" y="1443030"/>
                  <a:pt x="5358573" y="1437742"/>
                </a:cubicBezTo>
                <a:close/>
                <a:moveTo>
                  <a:pt x="11557087" y="1437446"/>
                </a:moveTo>
                <a:cubicBezTo>
                  <a:pt x="11568315" y="1444239"/>
                  <a:pt x="11579567" y="1450950"/>
                  <a:pt x="11590868" y="1457567"/>
                </a:cubicBezTo>
                <a:cubicBezTo>
                  <a:pt x="11608228" y="1462366"/>
                  <a:pt x="11625612" y="1467004"/>
                  <a:pt x="11643046" y="1471441"/>
                </a:cubicBezTo>
                <a:cubicBezTo>
                  <a:pt x="11632398" y="1464017"/>
                  <a:pt x="11621798" y="1456493"/>
                  <a:pt x="11611222" y="1448878"/>
                </a:cubicBezTo>
                <a:cubicBezTo>
                  <a:pt x="11593306" y="1445259"/>
                  <a:pt x="11575270" y="1441446"/>
                  <a:pt x="11557087" y="1437446"/>
                </a:cubicBezTo>
                <a:close/>
                <a:moveTo>
                  <a:pt x="11494864" y="1423135"/>
                </a:moveTo>
                <a:cubicBezTo>
                  <a:pt x="11505247" y="1428436"/>
                  <a:pt x="11515678" y="1433673"/>
                  <a:pt x="11526108" y="1438848"/>
                </a:cubicBezTo>
                <a:cubicBezTo>
                  <a:pt x="11541296" y="1443428"/>
                  <a:pt x="11556509" y="1447880"/>
                  <a:pt x="11571720" y="1452207"/>
                </a:cubicBezTo>
                <a:cubicBezTo>
                  <a:pt x="11561652" y="1446200"/>
                  <a:pt x="11551582" y="1440126"/>
                  <a:pt x="11541538" y="1433983"/>
                </a:cubicBezTo>
                <a:cubicBezTo>
                  <a:pt x="11526085" y="1430500"/>
                  <a:pt x="11510535" y="1426889"/>
                  <a:pt x="11494864" y="1423135"/>
                </a:cubicBezTo>
                <a:close/>
                <a:moveTo>
                  <a:pt x="222363" y="1418860"/>
                </a:moveTo>
                <a:cubicBezTo>
                  <a:pt x="218964" y="1418894"/>
                  <a:pt x="215580" y="1418901"/>
                  <a:pt x="212200" y="1418908"/>
                </a:cubicBezTo>
                <a:cubicBezTo>
                  <a:pt x="221274" y="1425444"/>
                  <a:pt x="230373" y="1431916"/>
                  <a:pt x="239492" y="1438328"/>
                </a:cubicBezTo>
                <a:cubicBezTo>
                  <a:pt x="242641" y="1438669"/>
                  <a:pt x="245792" y="1439008"/>
                  <a:pt x="248957" y="1439325"/>
                </a:cubicBezTo>
                <a:cubicBezTo>
                  <a:pt x="240074" y="1432561"/>
                  <a:pt x="231210" y="1425738"/>
                  <a:pt x="222363" y="1418860"/>
                </a:cubicBezTo>
                <a:close/>
                <a:moveTo>
                  <a:pt x="187171" y="1418718"/>
                </a:moveTo>
                <a:cubicBezTo>
                  <a:pt x="195468" y="1424218"/>
                  <a:pt x="203783" y="1429673"/>
                  <a:pt x="212125" y="1435064"/>
                </a:cubicBezTo>
                <a:cubicBezTo>
                  <a:pt x="215006" y="1435444"/>
                  <a:pt x="217911" y="1435786"/>
                  <a:pt x="220803" y="1436145"/>
                </a:cubicBezTo>
                <a:cubicBezTo>
                  <a:pt x="212768" y="1430431"/>
                  <a:pt x="204754" y="1424657"/>
                  <a:pt x="196752" y="1418847"/>
                </a:cubicBezTo>
                <a:cubicBezTo>
                  <a:pt x="193552" y="1418813"/>
                  <a:pt x="190353" y="1418777"/>
                  <a:pt x="187171" y="1418718"/>
                </a:cubicBezTo>
                <a:close/>
                <a:moveTo>
                  <a:pt x="162235" y="1418001"/>
                </a:moveTo>
                <a:cubicBezTo>
                  <a:pt x="169554" y="1422384"/>
                  <a:pt x="176889" y="1426728"/>
                  <a:pt x="184244" y="1431021"/>
                </a:cubicBezTo>
                <a:cubicBezTo>
                  <a:pt x="186734" y="1431407"/>
                  <a:pt x="189213" y="1431812"/>
                  <a:pt x="191713" y="1432185"/>
                </a:cubicBezTo>
                <a:cubicBezTo>
                  <a:pt x="184727" y="1427599"/>
                  <a:pt x="177759" y="1422967"/>
                  <a:pt x="170802" y="1418306"/>
                </a:cubicBezTo>
                <a:cubicBezTo>
                  <a:pt x="167939" y="1418216"/>
                  <a:pt x="165085" y="1418110"/>
                  <a:pt x="162235" y="1418001"/>
                </a:cubicBezTo>
                <a:close/>
                <a:moveTo>
                  <a:pt x="11576549" y="1417456"/>
                </a:moveTo>
                <a:cubicBezTo>
                  <a:pt x="11587946" y="1425916"/>
                  <a:pt x="11599367" y="1434282"/>
                  <a:pt x="11610811" y="1442550"/>
                </a:cubicBezTo>
                <a:cubicBezTo>
                  <a:pt x="11631554" y="1446766"/>
                  <a:pt x="11652342" y="1450780"/>
                  <a:pt x="11673132" y="1454550"/>
                </a:cubicBezTo>
                <a:cubicBezTo>
                  <a:pt x="11662508" y="1445531"/>
                  <a:pt x="11651908" y="1436417"/>
                  <a:pt x="11641332" y="1427226"/>
                </a:cubicBezTo>
                <a:cubicBezTo>
                  <a:pt x="11619770" y="1424171"/>
                  <a:pt x="11598184" y="1420912"/>
                  <a:pt x="11576549" y="1417456"/>
                </a:cubicBezTo>
                <a:close/>
                <a:moveTo>
                  <a:pt x="138942" y="1416897"/>
                </a:moveTo>
                <a:cubicBezTo>
                  <a:pt x="145208" y="1420179"/>
                  <a:pt x="151498" y="1423420"/>
                  <a:pt x="157802" y="1426640"/>
                </a:cubicBezTo>
                <a:cubicBezTo>
                  <a:pt x="159137" y="1426875"/>
                  <a:pt x="160482" y="1427097"/>
                  <a:pt x="161820" y="1427330"/>
                </a:cubicBezTo>
                <a:cubicBezTo>
                  <a:pt x="156216" y="1423994"/>
                  <a:pt x="150636" y="1420609"/>
                  <a:pt x="145056" y="1417228"/>
                </a:cubicBezTo>
                <a:cubicBezTo>
                  <a:pt x="143015" y="1417123"/>
                  <a:pt x="140977" y="1417010"/>
                  <a:pt x="138942" y="1416897"/>
                </a:cubicBezTo>
                <a:close/>
                <a:moveTo>
                  <a:pt x="115806" y="1415414"/>
                </a:moveTo>
                <a:cubicBezTo>
                  <a:pt x="120243" y="1417375"/>
                  <a:pt x="124699" y="1419313"/>
                  <a:pt x="129158" y="1421240"/>
                </a:cubicBezTo>
                <a:cubicBezTo>
                  <a:pt x="129231" y="1421253"/>
                  <a:pt x="129303" y="1421269"/>
                  <a:pt x="129376" y="1421282"/>
                </a:cubicBezTo>
                <a:cubicBezTo>
                  <a:pt x="125814" y="1419401"/>
                  <a:pt x="122255" y="1417515"/>
                  <a:pt x="118704" y="1415615"/>
                </a:cubicBezTo>
                <a:cubicBezTo>
                  <a:pt x="117739" y="1415545"/>
                  <a:pt x="116769" y="1415484"/>
                  <a:pt x="115806" y="1415414"/>
                </a:cubicBezTo>
                <a:close/>
                <a:moveTo>
                  <a:pt x="11438847" y="1409217"/>
                </a:moveTo>
                <a:cubicBezTo>
                  <a:pt x="11445727" y="1412150"/>
                  <a:pt x="11452634" y="1415059"/>
                  <a:pt x="11459539" y="1417944"/>
                </a:cubicBezTo>
                <a:cubicBezTo>
                  <a:pt x="11471444" y="1421830"/>
                  <a:pt x="11483395" y="1425638"/>
                  <a:pt x="11495348" y="1429386"/>
                </a:cubicBezTo>
                <a:cubicBezTo>
                  <a:pt x="11487790" y="1425537"/>
                  <a:pt x="11480232" y="1421658"/>
                  <a:pt x="11472699" y="1417748"/>
                </a:cubicBezTo>
                <a:cubicBezTo>
                  <a:pt x="11461471" y="1414977"/>
                  <a:pt x="11450170" y="1412128"/>
                  <a:pt x="11438847" y="1409217"/>
                </a:cubicBezTo>
                <a:close/>
                <a:moveTo>
                  <a:pt x="11505368" y="1405411"/>
                </a:moveTo>
                <a:cubicBezTo>
                  <a:pt x="11517127" y="1412851"/>
                  <a:pt x="11528934" y="1420217"/>
                  <a:pt x="11540765" y="1427495"/>
                </a:cubicBezTo>
                <a:cubicBezTo>
                  <a:pt x="11560178" y="1431891"/>
                  <a:pt x="11579664" y="1436127"/>
                  <a:pt x="11599197" y="1440173"/>
                </a:cubicBezTo>
                <a:cubicBezTo>
                  <a:pt x="11588163" y="1432133"/>
                  <a:pt x="11577129" y="1424001"/>
                  <a:pt x="11566119" y="1415787"/>
                </a:cubicBezTo>
                <a:cubicBezTo>
                  <a:pt x="11545884" y="1412496"/>
                  <a:pt x="11525626" y="1409027"/>
                  <a:pt x="11505368" y="1405411"/>
                </a:cubicBezTo>
                <a:close/>
                <a:moveTo>
                  <a:pt x="59210" y="1398113"/>
                </a:moveTo>
                <a:cubicBezTo>
                  <a:pt x="57223" y="1398190"/>
                  <a:pt x="55250" y="1398253"/>
                  <a:pt x="53271" y="1398323"/>
                </a:cubicBezTo>
                <a:cubicBezTo>
                  <a:pt x="58458" y="1400266"/>
                  <a:pt x="63666" y="1402184"/>
                  <a:pt x="68889" y="1404088"/>
                </a:cubicBezTo>
                <a:cubicBezTo>
                  <a:pt x="70156" y="1404224"/>
                  <a:pt x="71436" y="1404346"/>
                  <a:pt x="72705" y="1404479"/>
                </a:cubicBezTo>
                <a:cubicBezTo>
                  <a:pt x="68198" y="1402369"/>
                  <a:pt x="63697" y="1400248"/>
                  <a:pt x="59210" y="1398113"/>
                </a:cubicBezTo>
                <a:close/>
                <a:moveTo>
                  <a:pt x="84491" y="1396951"/>
                </a:moveTo>
                <a:cubicBezTo>
                  <a:pt x="81709" y="1397100"/>
                  <a:pt x="78933" y="1397245"/>
                  <a:pt x="76168" y="1397376"/>
                </a:cubicBezTo>
                <a:cubicBezTo>
                  <a:pt x="82934" y="1400540"/>
                  <a:pt x="89724" y="1403674"/>
                  <a:pt x="96542" y="1406772"/>
                </a:cubicBezTo>
                <a:cubicBezTo>
                  <a:pt x="98833" y="1406974"/>
                  <a:pt x="101130" y="1407173"/>
                  <a:pt x="103434" y="1407363"/>
                </a:cubicBezTo>
                <a:cubicBezTo>
                  <a:pt x="97105" y="1403914"/>
                  <a:pt x="90783" y="1400454"/>
                  <a:pt x="84491" y="1396951"/>
                </a:cubicBezTo>
                <a:close/>
                <a:moveTo>
                  <a:pt x="109630" y="1395408"/>
                </a:moveTo>
                <a:cubicBezTo>
                  <a:pt x="106439" y="1395627"/>
                  <a:pt x="103255" y="1395847"/>
                  <a:pt x="100089" y="1396046"/>
                </a:cubicBezTo>
                <a:cubicBezTo>
                  <a:pt x="107970" y="1400372"/>
                  <a:pt x="115883" y="1404656"/>
                  <a:pt x="123827" y="1408896"/>
                </a:cubicBezTo>
                <a:cubicBezTo>
                  <a:pt x="126649" y="1409088"/>
                  <a:pt x="129465" y="1409290"/>
                  <a:pt x="132302" y="1409466"/>
                </a:cubicBezTo>
                <a:cubicBezTo>
                  <a:pt x="124725" y="1404814"/>
                  <a:pt x="117163" y="1400137"/>
                  <a:pt x="109630" y="1395408"/>
                </a:cubicBezTo>
                <a:close/>
                <a:moveTo>
                  <a:pt x="134362" y="1393497"/>
                </a:moveTo>
                <a:cubicBezTo>
                  <a:pt x="130752" y="1393807"/>
                  <a:pt x="127162" y="1394096"/>
                  <a:pt x="123581" y="1394379"/>
                </a:cubicBezTo>
                <a:cubicBezTo>
                  <a:pt x="132251" y="1399784"/>
                  <a:pt x="140946" y="1405135"/>
                  <a:pt x="149668" y="1410427"/>
                </a:cubicBezTo>
                <a:cubicBezTo>
                  <a:pt x="153004" y="1410588"/>
                  <a:pt x="156371" y="1410714"/>
                  <a:pt x="159727" y="1410850"/>
                </a:cubicBezTo>
                <a:cubicBezTo>
                  <a:pt x="151251" y="1405115"/>
                  <a:pt x="142796" y="1399332"/>
                  <a:pt x="134362" y="1393497"/>
                </a:cubicBezTo>
                <a:close/>
                <a:moveTo>
                  <a:pt x="11436432" y="1392509"/>
                </a:moveTo>
                <a:cubicBezTo>
                  <a:pt x="11448046" y="1398751"/>
                  <a:pt x="11459708" y="1404925"/>
                  <a:pt x="11471418" y="1411031"/>
                </a:cubicBezTo>
                <a:cubicBezTo>
                  <a:pt x="11489311" y="1415468"/>
                  <a:pt x="11507276" y="1419779"/>
                  <a:pt x="11525288" y="1423949"/>
                </a:cubicBezTo>
                <a:cubicBezTo>
                  <a:pt x="11514157" y="1417042"/>
                  <a:pt x="11503098" y="1410058"/>
                  <a:pt x="11492039" y="1403014"/>
                </a:cubicBezTo>
                <a:cubicBezTo>
                  <a:pt x="11473495" y="1399637"/>
                  <a:pt x="11454951" y="1396132"/>
                  <a:pt x="11436432" y="1392509"/>
                </a:cubicBezTo>
                <a:close/>
                <a:moveTo>
                  <a:pt x="159183" y="1391163"/>
                </a:moveTo>
                <a:cubicBezTo>
                  <a:pt x="155433" y="1391550"/>
                  <a:pt x="151708" y="1391912"/>
                  <a:pt x="147988" y="1392267"/>
                </a:cubicBezTo>
                <a:cubicBezTo>
                  <a:pt x="157368" y="1398710"/>
                  <a:pt x="166772" y="1405092"/>
                  <a:pt x="176204" y="1411409"/>
                </a:cubicBezTo>
                <a:cubicBezTo>
                  <a:pt x="179765" y="1411506"/>
                  <a:pt x="183324" y="1411603"/>
                  <a:pt x="186908" y="1411671"/>
                </a:cubicBezTo>
                <a:cubicBezTo>
                  <a:pt x="177645" y="1404893"/>
                  <a:pt x="168402" y="1398056"/>
                  <a:pt x="159183" y="1391163"/>
                </a:cubicBezTo>
                <a:close/>
                <a:moveTo>
                  <a:pt x="183713" y="1388400"/>
                </a:moveTo>
                <a:cubicBezTo>
                  <a:pt x="179917" y="1388861"/>
                  <a:pt x="176127" y="1389311"/>
                  <a:pt x="172355" y="1389736"/>
                </a:cubicBezTo>
                <a:cubicBezTo>
                  <a:pt x="182376" y="1397186"/>
                  <a:pt x="192420" y="1404565"/>
                  <a:pt x="202489" y="1411877"/>
                </a:cubicBezTo>
                <a:cubicBezTo>
                  <a:pt x="206111" y="1411899"/>
                  <a:pt x="209761" y="1411879"/>
                  <a:pt x="213405" y="1411868"/>
                </a:cubicBezTo>
                <a:cubicBezTo>
                  <a:pt x="203489" y="1404108"/>
                  <a:pt x="193591" y="1396286"/>
                  <a:pt x="183713" y="1388400"/>
                </a:cubicBezTo>
                <a:close/>
                <a:moveTo>
                  <a:pt x="11531059" y="1383101"/>
                </a:moveTo>
                <a:cubicBezTo>
                  <a:pt x="11542577" y="1391925"/>
                  <a:pt x="11554117" y="1400678"/>
                  <a:pt x="11565683" y="1409342"/>
                </a:cubicBezTo>
                <a:cubicBezTo>
                  <a:pt x="11588019" y="1412985"/>
                  <a:pt x="11610353" y="1416425"/>
                  <a:pt x="11632639" y="1419645"/>
                </a:cubicBezTo>
                <a:cubicBezTo>
                  <a:pt x="11621919" y="1410273"/>
                  <a:pt x="11611247" y="1400827"/>
                  <a:pt x="11600574" y="1391319"/>
                </a:cubicBezTo>
                <a:cubicBezTo>
                  <a:pt x="11577442" y="1388761"/>
                  <a:pt x="11554262" y="1386016"/>
                  <a:pt x="11531059" y="1383101"/>
                </a:cubicBezTo>
                <a:close/>
                <a:moveTo>
                  <a:pt x="26411" y="1382180"/>
                </a:moveTo>
                <a:cubicBezTo>
                  <a:pt x="23026" y="1382816"/>
                  <a:pt x="19652" y="1383440"/>
                  <a:pt x="16295" y="1384053"/>
                </a:cubicBezTo>
                <a:cubicBezTo>
                  <a:pt x="23187" y="1386787"/>
                  <a:pt x="30115" y="1389492"/>
                  <a:pt x="37071" y="1392167"/>
                </a:cubicBezTo>
                <a:cubicBezTo>
                  <a:pt x="40131" y="1392090"/>
                  <a:pt x="43202" y="1392002"/>
                  <a:pt x="46281" y="1391910"/>
                </a:cubicBezTo>
                <a:cubicBezTo>
                  <a:pt x="39630" y="1388694"/>
                  <a:pt x="33010" y="1385448"/>
                  <a:pt x="26411" y="1382180"/>
                </a:cubicBezTo>
                <a:close/>
                <a:moveTo>
                  <a:pt x="11370128" y="1379012"/>
                </a:moveTo>
                <a:cubicBezTo>
                  <a:pt x="11380366" y="1383655"/>
                  <a:pt x="11390675" y="1388259"/>
                  <a:pt x="11400985" y="1392814"/>
                </a:cubicBezTo>
                <a:cubicBezTo>
                  <a:pt x="11417042" y="1397129"/>
                  <a:pt x="11433148" y="1401351"/>
                  <a:pt x="11449349" y="1405476"/>
                </a:cubicBezTo>
                <a:cubicBezTo>
                  <a:pt x="11439064" y="1400031"/>
                  <a:pt x="11428825" y="1394533"/>
                  <a:pt x="11418636" y="1388988"/>
                </a:cubicBezTo>
                <a:cubicBezTo>
                  <a:pt x="11402434" y="1385749"/>
                  <a:pt x="11386257" y="1382425"/>
                  <a:pt x="11370128" y="1379012"/>
                </a:cubicBezTo>
                <a:close/>
                <a:moveTo>
                  <a:pt x="50346" y="1377583"/>
                </a:moveTo>
                <a:cubicBezTo>
                  <a:pt x="46654" y="1378311"/>
                  <a:pt x="42980" y="1379028"/>
                  <a:pt x="39320" y="1379731"/>
                </a:cubicBezTo>
                <a:cubicBezTo>
                  <a:pt x="47282" y="1383632"/>
                  <a:pt x="55284" y="1387495"/>
                  <a:pt x="63323" y="1391319"/>
                </a:cubicBezTo>
                <a:cubicBezTo>
                  <a:pt x="66753" y="1391181"/>
                  <a:pt x="70204" y="1391027"/>
                  <a:pt x="73659" y="1390867"/>
                </a:cubicBezTo>
                <a:cubicBezTo>
                  <a:pt x="65861" y="1386475"/>
                  <a:pt x="58090" y="1382047"/>
                  <a:pt x="50346" y="1377583"/>
                </a:cubicBezTo>
                <a:close/>
                <a:moveTo>
                  <a:pt x="11455072" y="1372962"/>
                </a:moveTo>
                <a:cubicBezTo>
                  <a:pt x="11467121" y="1380871"/>
                  <a:pt x="11479194" y="1388718"/>
                  <a:pt x="11491339" y="1396487"/>
                </a:cubicBezTo>
                <a:cubicBezTo>
                  <a:pt x="11512636" y="1400370"/>
                  <a:pt x="11533932" y="1404079"/>
                  <a:pt x="11555229" y="1407607"/>
                </a:cubicBezTo>
                <a:cubicBezTo>
                  <a:pt x="11543928" y="1399103"/>
                  <a:pt x="11532652" y="1390521"/>
                  <a:pt x="11521401" y="1381870"/>
                </a:cubicBezTo>
                <a:cubicBezTo>
                  <a:pt x="11499308" y="1379050"/>
                  <a:pt x="11477190" y="1376081"/>
                  <a:pt x="11455072" y="1372962"/>
                </a:cubicBezTo>
                <a:close/>
                <a:moveTo>
                  <a:pt x="74173" y="1372754"/>
                </a:moveTo>
                <a:cubicBezTo>
                  <a:pt x="70337" y="1373555"/>
                  <a:pt x="66520" y="1374337"/>
                  <a:pt x="62716" y="1375111"/>
                </a:cubicBezTo>
                <a:cubicBezTo>
                  <a:pt x="71527" y="1380143"/>
                  <a:pt x="80377" y="1385136"/>
                  <a:pt x="89267" y="1390075"/>
                </a:cubicBezTo>
                <a:cubicBezTo>
                  <a:pt x="92889" y="1389872"/>
                  <a:pt x="96532" y="1389646"/>
                  <a:pt x="100181" y="1389415"/>
                </a:cubicBezTo>
                <a:cubicBezTo>
                  <a:pt x="91483" y="1383906"/>
                  <a:pt x="82815" y="1378354"/>
                  <a:pt x="74173" y="1372754"/>
                </a:cubicBezTo>
                <a:close/>
                <a:moveTo>
                  <a:pt x="97641" y="1367724"/>
                </a:moveTo>
                <a:cubicBezTo>
                  <a:pt x="93631" y="1368609"/>
                  <a:pt x="89644" y="1369473"/>
                  <a:pt x="85672" y="1370325"/>
                </a:cubicBezTo>
                <a:cubicBezTo>
                  <a:pt x="95132" y="1376432"/>
                  <a:pt x="104619" y="1382481"/>
                  <a:pt x="114135" y="1388470"/>
                </a:cubicBezTo>
                <a:cubicBezTo>
                  <a:pt x="118013" y="1388187"/>
                  <a:pt x="121908" y="1387884"/>
                  <a:pt x="125816" y="1387570"/>
                </a:cubicBezTo>
                <a:cubicBezTo>
                  <a:pt x="116402" y="1381011"/>
                  <a:pt x="107010" y="1374394"/>
                  <a:pt x="97641" y="1367724"/>
                </a:cubicBezTo>
                <a:close/>
                <a:moveTo>
                  <a:pt x="11314086" y="1366818"/>
                </a:moveTo>
                <a:cubicBezTo>
                  <a:pt x="11320411" y="1369192"/>
                  <a:pt x="11326763" y="1371553"/>
                  <a:pt x="11333112" y="1373903"/>
                </a:cubicBezTo>
                <a:cubicBezTo>
                  <a:pt x="11343929" y="1377015"/>
                  <a:pt x="11354771" y="1380097"/>
                  <a:pt x="11365661" y="1383137"/>
                </a:cubicBezTo>
                <a:cubicBezTo>
                  <a:pt x="11358682" y="1379971"/>
                  <a:pt x="11351704" y="1376789"/>
                  <a:pt x="11344775" y="1373584"/>
                </a:cubicBezTo>
                <a:cubicBezTo>
                  <a:pt x="11334536" y="1371359"/>
                  <a:pt x="11324299" y="1369104"/>
                  <a:pt x="11314086" y="1366818"/>
                </a:cubicBezTo>
                <a:close/>
                <a:moveTo>
                  <a:pt x="121188" y="1362369"/>
                </a:moveTo>
                <a:cubicBezTo>
                  <a:pt x="117153" y="1363315"/>
                  <a:pt x="113135" y="1364242"/>
                  <a:pt x="109136" y="1365149"/>
                </a:cubicBezTo>
                <a:cubicBezTo>
                  <a:pt x="119222" y="1372297"/>
                  <a:pt x="129332" y="1379385"/>
                  <a:pt x="139471" y="1386400"/>
                </a:cubicBezTo>
                <a:cubicBezTo>
                  <a:pt x="143411" y="1386043"/>
                  <a:pt x="147364" y="1385670"/>
                  <a:pt x="151336" y="1385279"/>
                </a:cubicBezTo>
                <a:cubicBezTo>
                  <a:pt x="141262" y="1377703"/>
                  <a:pt x="131213" y="1370067"/>
                  <a:pt x="121188" y="1362369"/>
                </a:cubicBezTo>
                <a:close/>
                <a:moveTo>
                  <a:pt x="11380752" y="1361942"/>
                </a:moveTo>
                <a:cubicBezTo>
                  <a:pt x="11393018" y="1368812"/>
                  <a:pt x="11405332" y="1375633"/>
                  <a:pt x="11417694" y="1382382"/>
                </a:cubicBezTo>
                <a:cubicBezTo>
                  <a:pt x="11437808" y="1386412"/>
                  <a:pt x="11457922" y="1390311"/>
                  <a:pt x="11478083" y="1394051"/>
                </a:cubicBezTo>
                <a:cubicBezTo>
                  <a:pt x="11466396" y="1386520"/>
                  <a:pt x="11454758" y="1378919"/>
                  <a:pt x="11443169" y="1371266"/>
                </a:cubicBezTo>
                <a:cubicBezTo>
                  <a:pt x="11422355" y="1368283"/>
                  <a:pt x="11401541" y="1365171"/>
                  <a:pt x="11380752" y="1361942"/>
                </a:cubicBezTo>
                <a:close/>
                <a:moveTo>
                  <a:pt x="15321" y="1357091"/>
                </a:moveTo>
                <a:cubicBezTo>
                  <a:pt x="11190" y="1358604"/>
                  <a:pt x="7094" y="1360099"/>
                  <a:pt x="3021" y="1361582"/>
                </a:cubicBezTo>
                <a:cubicBezTo>
                  <a:pt x="11822" y="1366069"/>
                  <a:pt x="20670" y="1370518"/>
                  <a:pt x="29562" y="1374923"/>
                </a:cubicBezTo>
                <a:cubicBezTo>
                  <a:pt x="33585" y="1374163"/>
                  <a:pt x="37624" y="1373390"/>
                  <a:pt x="41688" y="1372603"/>
                </a:cubicBezTo>
                <a:cubicBezTo>
                  <a:pt x="32866" y="1367471"/>
                  <a:pt x="24077" y="1362301"/>
                  <a:pt x="15321" y="1357091"/>
                </a:cubicBezTo>
                <a:close/>
                <a:moveTo>
                  <a:pt x="144544" y="1356738"/>
                </a:moveTo>
                <a:cubicBezTo>
                  <a:pt x="140519" y="1357735"/>
                  <a:pt x="136511" y="1358717"/>
                  <a:pt x="132521" y="1359678"/>
                </a:cubicBezTo>
                <a:cubicBezTo>
                  <a:pt x="143170" y="1367824"/>
                  <a:pt x="153845" y="1375907"/>
                  <a:pt x="164549" y="1383913"/>
                </a:cubicBezTo>
                <a:cubicBezTo>
                  <a:pt x="168498" y="1383483"/>
                  <a:pt x="172456" y="1383044"/>
                  <a:pt x="176438" y="1382578"/>
                </a:cubicBezTo>
                <a:cubicBezTo>
                  <a:pt x="165782" y="1374032"/>
                  <a:pt x="155151" y="1365418"/>
                  <a:pt x="144544" y="1356738"/>
                </a:cubicBezTo>
                <a:close/>
                <a:moveTo>
                  <a:pt x="11307904" y="1350141"/>
                </a:moveTo>
                <a:cubicBezTo>
                  <a:pt x="11319759" y="1355774"/>
                  <a:pt x="11331663" y="1361363"/>
                  <a:pt x="11343616" y="1366892"/>
                </a:cubicBezTo>
                <a:cubicBezTo>
                  <a:pt x="11362378" y="1370977"/>
                  <a:pt x="11381162" y="1374943"/>
                  <a:pt x="11400020" y="1378799"/>
                </a:cubicBezTo>
                <a:cubicBezTo>
                  <a:pt x="11388502" y="1372444"/>
                  <a:pt x="11377033" y="1366033"/>
                  <a:pt x="11365613" y="1359578"/>
                </a:cubicBezTo>
                <a:cubicBezTo>
                  <a:pt x="11346345" y="1356532"/>
                  <a:pt x="11327100" y="1353380"/>
                  <a:pt x="11307904" y="1350141"/>
                </a:cubicBezTo>
                <a:close/>
                <a:moveTo>
                  <a:pt x="37752" y="1348832"/>
                </a:moveTo>
                <a:cubicBezTo>
                  <a:pt x="33601" y="1350369"/>
                  <a:pt x="29473" y="1351894"/>
                  <a:pt x="25378" y="1353400"/>
                </a:cubicBezTo>
                <a:cubicBezTo>
                  <a:pt x="34901" y="1359031"/>
                  <a:pt x="44467" y="1364626"/>
                  <a:pt x="54086" y="1370169"/>
                </a:cubicBezTo>
                <a:cubicBezTo>
                  <a:pt x="58155" y="1369357"/>
                  <a:pt x="62248" y="1368527"/>
                  <a:pt x="66355" y="1367684"/>
                </a:cubicBezTo>
                <a:cubicBezTo>
                  <a:pt x="56791" y="1361444"/>
                  <a:pt x="47251" y="1355166"/>
                  <a:pt x="37752" y="1348832"/>
                </a:cubicBezTo>
                <a:close/>
                <a:moveTo>
                  <a:pt x="11485931" y="1348069"/>
                </a:moveTo>
                <a:cubicBezTo>
                  <a:pt x="11497520" y="1357170"/>
                  <a:pt x="11509134" y="1366218"/>
                  <a:pt x="11520772" y="1375194"/>
                </a:cubicBezTo>
                <a:cubicBezTo>
                  <a:pt x="11544604" y="1378243"/>
                  <a:pt x="11568387" y="1381111"/>
                  <a:pt x="11592147" y="1383786"/>
                </a:cubicBezTo>
                <a:cubicBezTo>
                  <a:pt x="11581354" y="1374129"/>
                  <a:pt x="11570586" y="1364420"/>
                  <a:pt x="11559840" y="1354675"/>
                </a:cubicBezTo>
                <a:cubicBezTo>
                  <a:pt x="11535260" y="1352624"/>
                  <a:pt x="11510607" y="1350419"/>
                  <a:pt x="11485931" y="1348069"/>
                </a:cubicBezTo>
                <a:close/>
                <a:moveTo>
                  <a:pt x="59974" y="1340536"/>
                </a:moveTo>
                <a:cubicBezTo>
                  <a:pt x="55761" y="1342122"/>
                  <a:pt x="51575" y="1343687"/>
                  <a:pt x="47416" y="1345238"/>
                </a:cubicBezTo>
                <a:cubicBezTo>
                  <a:pt x="57539" y="1351975"/>
                  <a:pt x="67691" y="1358663"/>
                  <a:pt x="77875" y="1365280"/>
                </a:cubicBezTo>
                <a:cubicBezTo>
                  <a:pt x="82045" y="1364400"/>
                  <a:pt x="86239" y="1363498"/>
                  <a:pt x="90450" y="1362582"/>
                </a:cubicBezTo>
                <a:cubicBezTo>
                  <a:pt x="80266" y="1355291"/>
                  <a:pt x="70105" y="1347943"/>
                  <a:pt x="59974" y="1340536"/>
                </a:cubicBezTo>
                <a:close/>
                <a:moveTo>
                  <a:pt x="11405550" y="1339917"/>
                </a:moveTo>
                <a:cubicBezTo>
                  <a:pt x="11417742" y="1348173"/>
                  <a:pt x="11429985" y="1356383"/>
                  <a:pt x="11442299" y="1364534"/>
                </a:cubicBezTo>
                <a:cubicBezTo>
                  <a:pt x="11465262" y="1367835"/>
                  <a:pt x="11488224" y="1370981"/>
                  <a:pt x="11511162" y="1373960"/>
                </a:cubicBezTo>
                <a:cubicBezTo>
                  <a:pt x="11499718" y="1365101"/>
                  <a:pt x="11488297" y="1356179"/>
                  <a:pt x="11476899" y="1347203"/>
                </a:cubicBezTo>
                <a:cubicBezTo>
                  <a:pt x="11453116" y="1344906"/>
                  <a:pt x="11429333" y="1342472"/>
                  <a:pt x="11405550" y="1339917"/>
                </a:cubicBezTo>
                <a:close/>
                <a:moveTo>
                  <a:pt x="11240610" y="1338392"/>
                </a:moveTo>
                <a:cubicBezTo>
                  <a:pt x="11250993" y="1342529"/>
                  <a:pt x="11261424" y="1346627"/>
                  <a:pt x="11271903" y="1350695"/>
                </a:cubicBezTo>
                <a:cubicBezTo>
                  <a:pt x="11287404" y="1354323"/>
                  <a:pt x="11302954" y="1357885"/>
                  <a:pt x="11318577" y="1361372"/>
                </a:cubicBezTo>
                <a:cubicBezTo>
                  <a:pt x="11308266" y="1356516"/>
                  <a:pt x="11297979" y="1351631"/>
                  <a:pt x="11287743" y="1346708"/>
                </a:cubicBezTo>
                <a:cubicBezTo>
                  <a:pt x="11272000" y="1343996"/>
                  <a:pt x="11256280" y="1341221"/>
                  <a:pt x="11240610" y="1338392"/>
                </a:cubicBezTo>
                <a:close/>
                <a:moveTo>
                  <a:pt x="82235" y="1332083"/>
                </a:moveTo>
                <a:cubicBezTo>
                  <a:pt x="78057" y="1333686"/>
                  <a:pt x="73894" y="1335276"/>
                  <a:pt x="69762" y="1336843"/>
                </a:cubicBezTo>
                <a:cubicBezTo>
                  <a:pt x="80461" y="1344639"/>
                  <a:pt x="91185" y="1352380"/>
                  <a:pt x="101939" y="1360044"/>
                </a:cubicBezTo>
                <a:cubicBezTo>
                  <a:pt x="106095" y="1359113"/>
                  <a:pt x="110271" y="1358163"/>
                  <a:pt x="114468" y="1357192"/>
                </a:cubicBezTo>
                <a:cubicBezTo>
                  <a:pt x="103697" y="1348886"/>
                  <a:pt x="92954" y="1340514"/>
                  <a:pt x="82235" y="1332083"/>
                </a:cubicBezTo>
                <a:close/>
                <a:moveTo>
                  <a:pt x="11326472" y="1330968"/>
                </a:moveTo>
                <a:cubicBezTo>
                  <a:pt x="11339076" y="1338286"/>
                  <a:pt x="11351729" y="1345559"/>
                  <a:pt x="11364477" y="1352778"/>
                </a:cubicBezTo>
                <a:cubicBezTo>
                  <a:pt x="11386450" y="1356258"/>
                  <a:pt x="11408423" y="1359603"/>
                  <a:pt x="11430444" y="1362815"/>
                </a:cubicBezTo>
                <a:cubicBezTo>
                  <a:pt x="11418467" y="1354843"/>
                  <a:pt x="11406538" y="1346816"/>
                  <a:pt x="11394684" y="1338750"/>
                </a:cubicBezTo>
                <a:cubicBezTo>
                  <a:pt x="11371914" y="1336269"/>
                  <a:pt x="11349170" y="1333668"/>
                  <a:pt x="11326472" y="1330968"/>
                </a:cubicBezTo>
                <a:close/>
                <a:moveTo>
                  <a:pt x="11183458" y="1327786"/>
                </a:moveTo>
                <a:cubicBezTo>
                  <a:pt x="11189590" y="1329796"/>
                  <a:pt x="11195747" y="1331798"/>
                  <a:pt x="11201928" y="1333790"/>
                </a:cubicBezTo>
                <a:cubicBezTo>
                  <a:pt x="11211852" y="1336262"/>
                  <a:pt x="11221776" y="1338716"/>
                  <a:pt x="11231773" y="1341136"/>
                </a:cubicBezTo>
                <a:cubicBezTo>
                  <a:pt x="11225133" y="1338480"/>
                  <a:pt x="11218492" y="1335812"/>
                  <a:pt x="11211900" y="1333132"/>
                </a:cubicBezTo>
                <a:cubicBezTo>
                  <a:pt x="11202387" y="1331368"/>
                  <a:pt x="11192922" y="1329588"/>
                  <a:pt x="11183458" y="1327786"/>
                </a:cubicBezTo>
                <a:close/>
                <a:moveTo>
                  <a:pt x="104392" y="1323495"/>
                </a:moveTo>
                <a:cubicBezTo>
                  <a:pt x="100253" y="1325117"/>
                  <a:pt x="96136" y="1326720"/>
                  <a:pt x="92042" y="1328304"/>
                </a:cubicBezTo>
                <a:cubicBezTo>
                  <a:pt x="103267" y="1337114"/>
                  <a:pt x="114522" y="1345864"/>
                  <a:pt x="125805" y="1354537"/>
                </a:cubicBezTo>
                <a:cubicBezTo>
                  <a:pt x="129922" y="1353558"/>
                  <a:pt x="134058" y="1352561"/>
                  <a:pt x="138215" y="1351541"/>
                </a:cubicBezTo>
                <a:cubicBezTo>
                  <a:pt x="126915" y="1342260"/>
                  <a:pt x="115642" y="1332908"/>
                  <a:pt x="104392" y="1323495"/>
                </a:cubicBezTo>
                <a:close/>
                <a:moveTo>
                  <a:pt x="11248481" y="1321275"/>
                </a:moveTo>
                <a:cubicBezTo>
                  <a:pt x="11261061" y="1327505"/>
                  <a:pt x="11273714" y="1333697"/>
                  <a:pt x="11286413" y="1339837"/>
                </a:cubicBezTo>
                <a:cubicBezTo>
                  <a:pt x="11307349" y="1343451"/>
                  <a:pt x="11328332" y="1346959"/>
                  <a:pt x="11349363" y="1350351"/>
                </a:cubicBezTo>
                <a:cubicBezTo>
                  <a:pt x="11337193" y="1343393"/>
                  <a:pt x="11325071" y="1336393"/>
                  <a:pt x="11312999" y="1329353"/>
                </a:cubicBezTo>
                <a:cubicBezTo>
                  <a:pt x="11291461" y="1326750"/>
                  <a:pt x="11269947" y="1324059"/>
                  <a:pt x="11248481" y="1321275"/>
                </a:cubicBezTo>
                <a:close/>
                <a:moveTo>
                  <a:pt x="11441020" y="1312452"/>
                </a:moveTo>
                <a:cubicBezTo>
                  <a:pt x="11452682" y="1321779"/>
                  <a:pt x="11464368" y="1331069"/>
                  <a:pt x="11476079" y="1340308"/>
                </a:cubicBezTo>
                <a:cubicBezTo>
                  <a:pt x="11501287" y="1342750"/>
                  <a:pt x="11526471" y="1345041"/>
                  <a:pt x="11551582" y="1347174"/>
                </a:cubicBezTo>
                <a:cubicBezTo>
                  <a:pt x="11540740" y="1337286"/>
                  <a:pt x="11529900" y="1327367"/>
                  <a:pt x="11519083" y="1317434"/>
                </a:cubicBezTo>
                <a:cubicBezTo>
                  <a:pt x="11493030" y="1315888"/>
                  <a:pt x="11467025" y="1314223"/>
                  <a:pt x="11441020" y="1312452"/>
                </a:cubicBezTo>
                <a:close/>
                <a:moveTo>
                  <a:pt x="21556" y="1312124"/>
                </a:moveTo>
                <a:cubicBezTo>
                  <a:pt x="17288" y="1314504"/>
                  <a:pt x="13058" y="1316867"/>
                  <a:pt x="8855" y="1319219"/>
                </a:cubicBezTo>
                <a:cubicBezTo>
                  <a:pt x="19508" y="1326501"/>
                  <a:pt x="30190" y="1333738"/>
                  <a:pt x="40908" y="1340905"/>
                </a:cubicBezTo>
                <a:cubicBezTo>
                  <a:pt x="45201" y="1339308"/>
                  <a:pt x="49516" y="1337698"/>
                  <a:pt x="53864" y="1336067"/>
                </a:cubicBezTo>
                <a:cubicBezTo>
                  <a:pt x="43064" y="1328145"/>
                  <a:pt x="32298" y="1320160"/>
                  <a:pt x="21556" y="1312124"/>
                </a:cubicBezTo>
                <a:close/>
                <a:moveTo>
                  <a:pt x="11174064" y="1311240"/>
                </a:moveTo>
                <a:cubicBezTo>
                  <a:pt x="11186065" y="1316254"/>
                  <a:pt x="11198138" y="1321236"/>
                  <a:pt x="11210283" y="1326173"/>
                </a:cubicBezTo>
                <a:cubicBezTo>
                  <a:pt x="11228924" y="1329645"/>
                  <a:pt x="11247637" y="1333039"/>
                  <a:pt x="11266421" y="1336348"/>
                </a:cubicBezTo>
                <a:cubicBezTo>
                  <a:pt x="11254662" y="1330613"/>
                  <a:pt x="11243000" y="1324837"/>
                  <a:pt x="11231363" y="1319027"/>
                </a:cubicBezTo>
                <a:cubicBezTo>
                  <a:pt x="11212214" y="1316496"/>
                  <a:pt x="11193091" y="1313904"/>
                  <a:pt x="11174064" y="1311240"/>
                </a:cubicBezTo>
                <a:close/>
                <a:moveTo>
                  <a:pt x="11356533" y="1306308"/>
                </a:moveTo>
                <a:cubicBezTo>
                  <a:pt x="11368824" y="1314838"/>
                  <a:pt x="11381186" y="1323342"/>
                  <a:pt x="11393597" y="1331802"/>
                </a:cubicBezTo>
                <a:cubicBezTo>
                  <a:pt x="11418081" y="1334477"/>
                  <a:pt x="11442566" y="1337022"/>
                  <a:pt x="11467048" y="1339428"/>
                </a:cubicBezTo>
                <a:cubicBezTo>
                  <a:pt x="11455482" y="1330285"/>
                  <a:pt x="11443964" y="1321096"/>
                  <a:pt x="11432447" y="1311873"/>
                </a:cubicBezTo>
                <a:cubicBezTo>
                  <a:pt x="11407093" y="1310121"/>
                  <a:pt x="11381765" y="1308259"/>
                  <a:pt x="11356533" y="1306308"/>
                </a:cubicBezTo>
                <a:close/>
                <a:moveTo>
                  <a:pt x="11104622" y="1301203"/>
                </a:moveTo>
                <a:cubicBezTo>
                  <a:pt x="11114811" y="1304743"/>
                  <a:pt x="11125121" y="1308268"/>
                  <a:pt x="11135454" y="1311783"/>
                </a:cubicBezTo>
                <a:cubicBezTo>
                  <a:pt x="11150884" y="1314849"/>
                  <a:pt x="11166362" y="1317869"/>
                  <a:pt x="11181912" y="1320836"/>
                </a:cubicBezTo>
                <a:cubicBezTo>
                  <a:pt x="11171674" y="1316589"/>
                  <a:pt x="11161485" y="1312319"/>
                  <a:pt x="11151319" y="1308024"/>
                </a:cubicBezTo>
                <a:cubicBezTo>
                  <a:pt x="11135697" y="1305792"/>
                  <a:pt x="11120147" y="1303517"/>
                  <a:pt x="11104622" y="1301203"/>
                </a:cubicBezTo>
                <a:close/>
                <a:moveTo>
                  <a:pt x="42482" y="1300471"/>
                </a:moveTo>
                <a:cubicBezTo>
                  <a:pt x="38271" y="1302814"/>
                  <a:pt x="34089" y="1305141"/>
                  <a:pt x="29936" y="1307454"/>
                </a:cubicBezTo>
                <a:cubicBezTo>
                  <a:pt x="41142" y="1315822"/>
                  <a:pt x="52377" y="1324133"/>
                  <a:pt x="63646" y="1332379"/>
                </a:cubicBezTo>
                <a:cubicBezTo>
                  <a:pt x="67882" y="1330780"/>
                  <a:pt x="72143" y="1329156"/>
                  <a:pt x="76428" y="1327519"/>
                </a:cubicBezTo>
                <a:cubicBezTo>
                  <a:pt x="65082" y="1318565"/>
                  <a:pt x="53771" y="1309542"/>
                  <a:pt x="42482" y="1300471"/>
                </a:cubicBezTo>
                <a:close/>
                <a:moveTo>
                  <a:pt x="11273086" y="1299496"/>
                </a:moveTo>
                <a:cubicBezTo>
                  <a:pt x="11285883" y="1307149"/>
                  <a:pt x="11298753" y="1314773"/>
                  <a:pt x="11311695" y="1322358"/>
                </a:cubicBezTo>
                <a:cubicBezTo>
                  <a:pt x="11335334" y="1325221"/>
                  <a:pt x="11359021" y="1327969"/>
                  <a:pt x="11382732" y="1330599"/>
                </a:cubicBezTo>
                <a:cubicBezTo>
                  <a:pt x="11370562" y="1322272"/>
                  <a:pt x="11358441" y="1313909"/>
                  <a:pt x="11346393" y="1305521"/>
                </a:cubicBezTo>
                <a:cubicBezTo>
                  <a:pt x="11321884" y="1303601"/>
                  <a:pt x="11297424" y="1301592"/>
                  <a:pt x="11273086" y="1299496"/>
                </a:cubicBezTo>
                <a:close/>
                <a:moveTo>
                  <a:pt x="11190507" y="1292042"/>
                </a:moveTo>
                <a:cubicBezTo>
                  <a:pt x="11203522" y="1298720"/>
                  <a:pt x="11216633" y="1305367"/>
                  <a:pt x="11229817" y="1311977"/>
                </a:cubicBezTo>
                <a:cubicBezTo>
                  <a:pt x="11252587" y="1314994"/>
                  <a:pt x="11275428" y="1317919"/>
                  <a:pt x="11298318" y="1320734"/>
                </a:cubicBezTo>
                <a:cubicBezTo>
                  <a:pt x="11285762" y="1313330"/>
                  <a:pt x="11273279" y="1305889"/>
                  <a:pt x="11260869" y="1298431"/>
                </a:cubicBezTo>
                <a:cubicBezTo>
                  <a:pt x="11237327" y="1296375"/>
                  <a:pt x="11213856" y="1294249"/>
                  <a:pt x="11190507" y="1292042"/>
                </a:cubicBezTo>
                <a:close/>
                <a:moveTo>
                  <a:pt x="11044523" y="1292001"/>
                </a:moveTo>
                <a:cubicBezTo>
                  <a:pt x="11049401" y="1293376"/>
                  <a:pt x="11054278" y="1294751"/>
                  <a:pt x="11059180" y="1296117"/>
                </a:cubicBezTo>
                <a:cubicBezTo>
                  <a:pt x="11068788" y="1298150"/>
                  <a:pt x="11078399" y="1300172"/>
                  <a:pt x="11088058" y="1302171"/>
                </a:cubicBezTo>
                <a:cubicBezTo>
                  <a:pt x="11082287" y="1300143"/>
                  <a:pt x="11076516" y="1298114"/>
                  <a:pt x="11070770" y="1296079"/>
                </a:cubicBezTo>
                <a:cubicBezTo>
                  <a:pt x="11062003" y="1294733"/>
                  <a:pt x="11053264" y="1293372"/>
                  <a:pt x="11044523" y="1292001"/>
                </a:cubicBezTo>
                <a:close/>
                <a:moveTo>
                  <a:pt x="63383" y="1288835"/>
                </a:moveTo>
                <a:cubicBezTo>
                  <a:pt x="59237" y="1291144"/>
                  <a:pt x="55110" y="1293439"/>
                  <a:pt x="51003" y="1295726"/>
                </a:cubicBezTo>
                <a:cubicBezTo>
                  <a:pt x="62722" y="1305132"/>
                  <a:pt x="74468" y="1314472"/>
                  <a:pt x="86247" y="1323746"/>
                </a:cubicBezTo>
                <a:cubicBezTo>
                  <a:pt x="90427" y="1322134"/>
                  <a:pt x="94622" y="1320508"/>
                  <a:pt x="98848" y="1318859"/>
                </a:cubicBezTo>
                <a:cubicBezTo>
                  <a:pt x="86999" y="1308917"/>
                  <a:pt x="75180" y="1298903"/>
                  <a:pt x="63383" y="1288835"/>
                </a:cubicBezTo>
                <a:close/>
                <a:moveTo>
                  <a:pt x="11110514" y="1284151"/>
                </a:moveTo>
                <a:cubicBezTo>
                  <a:pt x="11123430" y="1289769"/>
                  <a:pt x="11136422" y="1295360"/>
                  <a:pt x="11149508" y="1300909"/>
                </a:cubicBezTo>
                <a:cubicBezTo>
                  <a:pt x="11170514" y="1303924"/>
                  <a:pt x="11191642" y="1306853"/>
                  <a:pt x="11212843" y="1309707"/>
                </a:cubicBezTo>
                <a:cubicBezTo>
                  <a:pt x="11200311" y="1303370"/>
                  <a:pt x="11187851" y="1296997"/>
                  <a:pt x="11175465" y="1290601"/>
                </a:cubicBezTo>
                <a:cubicBezTo>
                  <a:pt x="11153709" y="1288509"/>
                  <a:pt x="11132051" y="1286363"/>
                  <a:pt x="11110514" y="1284151"/>
                </a:cubicBezTo>
                <a:close/>
                <a:moveTo>
                  <a:pt x="11395988" y="1276175"/>
                </a:moveTo>
                <a:cubicBezTo>
                  <a:pt x="11407770" y="1285721"/>
                  <a:pt x="11419579" y="1295249"/>
                  <a:pt x="11431410" y="1304747"/>
                </a:cubicBezTo>
                <a:cubicBezTo>
                  <a:pt x="11457873" y="1306579"/>
                  <a:pt x="11484360" y="1308298"/>
                  <a:pt x="11510897" y="1309899"/>
                </a:cubicBezTo>
                <a:cubicBezTo>
                  <a:pt x="11499911" y="1299812"/>
                  <a:pt x="11488973" y="1289717"/>
                  <a:pt x="11478059" y="1279630"/>
                </a:cubicBezTo>
                <a:cubicBezTo>
                  <a:pt x="11450823" y="1278570"/>
                  <a:pt x="11423440" y="1277416"/>
                  <a:pt x="11395988" y="1276175"/>
                </a:cubicBezTo>
                <a:close/>
                <a:moveTo>
                  <a:pt x="11033681" y="1275971"/>
                </a:moveTo>
                <a:cubicBezTo>
                  <a:pt x="11045754" y="1280365"/>
                  <a:pt x="11057949" y="1284753"/>
                  <a:pt x="11070262" y="1289131"/>
                </a:cubicBezTo>
                <a:cubicBezTo>
                  <a:pt x="11089095" y="1292028"/>
                  <a:pt x="11108002" y="1294871"/>
                  <a:pt x="11127004" y="1297650"/>
                </a:cubicBezTo>
                <a:cubicBezTo>
                  <a:pt x="11115052" y="1292515"/>
                  <a:pt x="11103173" y="1287354"/>
                  <a:pt x="11091389" y="1282168"/>
                </a:cubicBezTo>
                <a:cubicBezTo>
                  <a:pt x="11072049" y="1280146"/>
                  <a:pt x="11052805" y="1278081"/>
                  <a:pt x="11033681" y="1275971"/>
                </a:cubicBezTo>
                <a:close/>
                <a:moveTo>
                  <a:pt x="11307397" y="1271887"/>
                </a:moveTo>
                <a:cubicBezTo>
                  <a:pt x="11319904" y="1280723"/>
                  <a:pt x="11332461" y="1289552"/>
                  <a:pt x="11345089" y="1298358"/>
                </a:cubicBezTo>
                <a:cubicBezTo>
                  <a:pt x="11370949" y="1300389"/>
                  <a:pt x="11396857" y="1302318"/>
                  <a:pt x="11422814" y="1304141"/>
                </a:cubicBezTo>
                <a:cubicBezTo>
                  <a:pt x="11411103" y="1294717"/>
                  <a:pt x="11399416" y="1285269"/>
                  <a:pt x="11387730" y="1275804"/>
                </a:cubicBezTo>
                <a:cubicBezTo>
                  <a:pt x="11361025" y="1274580"/>
                  <a:pt x="11334223" y="1273273"/>
                  <a:pt x="11307397" y="1271887"/>
                </a:cubicBezTo>
                <a:close/>
                <a:moveTo>
                  <a:pt x="10960641" y="1267633"/>
                </a:moveTo>
                <a:cubicBezTo>
                  <a:pt x="10970444" y="1270566"/>
                  <a:pt x="10980319" y="1273488"/>
                  <a:pt x="10990219" y="1276392"/>
                </a:cubicBezTo>
                <a:cubicBezTo>
                  <a:pt x="11005696" y="1278938"/>
                  <a:pt x="11021271" y="1281449"/>
                  <a:pt x="11036892" y="1283923"/>
                </a:cubicBezTo>
                <a:cubicBezTo>
                  <a:pt x="11026872" y="1280284"/>
                  <a:pt x="11016900" y="1276641"/>
                  <a:pt x="11007049" y="1272991"/>
                </a:cubicBezTo>
                <a:cubicBezTo>
                  <a:pt x="10991499" y="1271233"/>
                  <a:pt x="10976021" y="1269447"/>
                  <a:pt x="10960641" y="1267633"/>
                </a:cubicBezTo>
                <a:close/>
                <a:moveTo>
                  <a:pt x="11219603" y="1267079"/>
                </a:moveTo>
                <a:cubicBezTo>
                  <a:pt x="11232762" y="1275144"/>
                  <a:pt x="11245995" y="1283199"/>
                  <a:pt x="11259323" y="1291232"/>
                </a:cubicBezTo>
                <a:cubicBezTo>
                  <a:pt x="11284434" y="1293430"/>
                  <a:pt x="11309667" y="1295540"/>
                  <a:pt x="11334972" y="1297558"/>
                </a:cubicBezTo>
                <a:cubicBezTo>
                  <a:pt x="11322512" y="1288846"/>
                  <a:pt x="11310125" y="1280117"/>
                  <a:pt x="11297787" y="1271385"/>
                </a:cubicBezTo>
                <a:cubicBezTo>
                  <a:pt x="11271758" y="1270021"/>
                  <a:pt x="11245681" y="1268585"/>
                  <a:pt x="11219603" y="1267079"/>
                </a:cubicBezTo>
                <a:close/>
                <a:moveTo>
                  <a:pt x="11132510" y="1261780"/>
                </a:moveTo>
                <a:cubicBezTo>
                  <a:pt x="11146128" y="1268994"/>
                  <a:pt x="11159842" y="1276193"/>
                  <a:pt x="11173678" y="1283362"/>
                </a:cubicBezTo>
                <a:cubicBezTo>
                  <a:pt x="11198065" y="1285710"/>
                  <a:pt x="11222549" y="1287982"/>
                  <a:pt x="11247153" y="1290167"/>
                </a:cubicBezTo>
                <a:cubicBezTo>
                  <a:pt x="11234115" y="1282265"/>
                  <a:pt x="11221148" y="1274345"/>
                  <a:pt x="11208279" y="1266419"/>
                </a:cubicBezTo>
                <a:cubicBezTo>
                  <a:pt x="11182999" y="1264935"/>
                  <a:pt x="11157717" y="1263388"/>
                  <a:pt x="11132510" y="1261780"/>
                </a:cubicBezTo>
                <a:close/>
                <a:moveTo>
                  <a:pt x="10900155" y="1260317"/>
                </a:moveTo>
                <a:cubicBezTo>
                  <a:pt x="10904067" y="1261249"/>
                  <a:pt x="10907978" y="1262183"/>
                  <a:pt x="10911890" y="1263112"/>
                </a:cubicBezTo>
                <a:cubicBezTo>
                  <a:pt x="10921115" y="1264725"/>
                  <a:pt x="10930386" y="1266324"/>
                  <a:pt x="10939682" y="1267913"/>
                </a:cubicBezTo>
                <a:cubicBezTo>
                  <a:pt x="10934636" y="1266385"/>
                  <a:pt x="10929589" y="1264851"/>
                  <a:pt x="10924566" y="1263313"/>
                </a:cubicBezTo>
                <a:cubicBezTo>
                  <a:pt x="10916405" y="1262321"/>
                  <a:pt x="10908269" y="1261323"/>
                  <a:pt x="10900155" y="1260317"/>
                </a:cubicBezTo>
                <a:close/>
                <a:moveTo>
                  <a:pt x="11047252" y="1256090"/>
                </a:moveTo>
                <a:cubicBezTo>
                  <a:pt x="11061160" y="1262379"/>
                  <a:pt x="11075212" y="1268646"/>
                  <a:pt x="11089361" y="1274883"/>
                </a:cubicBezTo>
                <a:cubicBezTo>
                  <a:pt x="11112348" y="1277294"/>
                  <a:pt x="11135480" y="1279635"/>
                  <a:pt x="11158732" y="1281910"/>
                </a:cubicBezTo>
                <a:cubicBezTo>
                  <a:pt x="11145355" y="1274929"/>
                  <a:pt x="11132051" y="1267927"/>
                  <a:pt x="11118892" y="1260909"/>
                </a:cubicBezTo>
                <a:cubicBezTo>
                  <a:pt x="11094939" y="1259358"/>
                  <a:pt x="11071058" y="1257748"/>
                  <a:pt x="11047252" y="1256090"/>
                </a:cubicBezTo>
                <a:close/>
                <a:moveTo>
                  <a:pt x="21457" y="1252741"/>
                </a:moveTo>
                <a:cubicBezTo>
                  <a:pt x="17357" y="1255814"/>
                  <a:pt x="13307" y="1258867"/>
                  <a:pt x="9282" y="1261909"/>
                </a:cubicBezTo>
                <a:cubicBezTo>
                  <a:pt x="21442" y="1271858"/>
                  <a:pt x="33631" y="1281747"/>
                  <a:pt x="45851" y="1291580"/>
                </a:cubicBezTo>
                <a:cubicBezTo>
                  <a:pt x="50019" y="1289262"/>
                  <a:pt x="54207" y="1286931"/>
                  <a:pt x="58414" y="1284588"/>
                </a:cubicBezTo>
                <a:cubicBezTo>
                  <a:pt x="46068" y="1274029"/>
                  <a:pt x="33749" y="1263413"/>
                  <a:pt x="21457" y="1252741"/>
                </a:cubicBezTo>
                <a:close/>
                <a:moveTo>
                  <a:pt x="10964069" y="1250061"/>
                </a:moveTo>
                <a:cubicBezTo>
                  <a:pt x="10977832" y="1255294"/>
                  <a:pt x="10991788" y="1260536"/>
                  <a:pt x="11005938" y="1265781"/>
                </a:cubicBezTo>
                <a:cubicBezTo>
                  <a:pt x="11027259" y="1268198"/>
                  <a:pt x="11048748" y="1270559"/>
                  <a:pt x="11070358" y="1272868"/>
                </a:cubicBezTo>
                <a:cubicBezTo>
                  <a:pt x="11056958" y="1266905"/>
                  <a:pt x="11043678" y="1260916"/>
                  <a:pt x="11030469" y="1254912"/>
                </a:cubicBezTo>
                <a:cubicBezTo>
                  <a:pt x="11008256" y="1253340"/>
                  <a:pt x="10986115" y="1251723"/>
                  <a:pt x="10964069" y="1250061"/>
                </a:cubicBezTo>
                <a:close/>
                <a:moveTo>
                  <a:pt x="10882722" y="1243697"/>
                </a:moveTo>
                <a:cubicBezTo>
                  <a:pt x="10895688" y="1247786"/>
                  <a:pt x="10908752" y="1251856"/>
                  <a:pt x="10921936" y="1255902"/>
                </a:cubicBezTo>
                <a:cubicBezTo>
                  <a:pt x="10941035" y="1258232"/>
                  <a:pt x="10960279" y="1260523"/>
                  <a:pt x="10979667" y="1262771"/>
                </a:cubicBezTo>
                <a:cubicBezTo>
                  <a:pt x="10966919" y="1257967"/>
                  <a:pt x="10954290" y="1253164"/>
                  <a:pt x="10941855" y="1248365"/>
                </a:cubicBezTo>
                <a:cubicBezTo>
                  <a:pt x="10922055" y="1246843"/>
                  <a:pt x="10902328" y="1245287"/>
                  <a:pt x="10882722" y="1243697"/>
                </a:cubicBezTo>
                <a:close/>
                <a:moveTo>
                  <a:pt x="11350835" y="1239484"/>
                </a:moveTo>
                <a:cubicBezTo>
                  <a:pt x="11362690" y="1249140"/>
                  <a:pt x="11374570" y="1258799"/>
                  <a:pt x="11386450" y="1268452"/>
                </a:cubicBezTo>
                <a:cubicBezTo>
                  <a:pt x="11414338" y="1269734"/>
                  <a:pt x="11442130" y="1270921"/>
                  <a:pt x="11469801" y="1272018"/>
                </a:cubicBezTo>
                <a:cubicBezTo>
                  <a:pt x="11468473" y="1270783"/>
                  <a:pt x="11467144" y="1269546"/>
                  <a:pt x="11465793" y="1268311"/>
                </a:cubicBezTo>
                <a:cubicBezTo>
                  <a:pt x="11456037" y="1259286"/>
                  <a:pt x="11446331" y="1250328"/>
                  <a:pt x="11436649" y="1241408"/>
                </a:cubicBezTo>
                <a:cubicBezTo>
                  <a:pt x="11408036" y="1240820"/>
                  <a:pt x="11379423" y="1240178"/>
                  <a:pt x="11350835" y="1239484"/>
                </a:cubicBezTo>
                <a:close/>
                <a:moveTo>
                  <a:pt x="10807073" y="1237351"/>
                </a:moveTo>
                <a:cubicBezTo>
                  <a:pt x="10817770" y="1240074"/>
                  <a:pt x="10828515" y="1242785"/>
                  <a:pt x="10839356" y="1245483"/>
                </a:cubicBezTo>
                <a:cubicBezTo>
                  <a:pt x="10854979" y="1247523"/>
                  <a:pt x="10870722" y="1249543"/>
                  <a:pt x="10886585" y="1251533"/>
                </a:cubicBezTo>
                <a:cubicBezTo>
                  <a:pt x="10875842" y="1248161"/>
                  <a:pt x="10865168" y="1244778"/>
                  <a:pt x="10854593" y="1241386"/>
                </a:cubicBezTo>
                <a:cubicBezTo>
                  <a:pt x="10838680" y="1240062"/>
                  <a:pt x="10822842" y="1238717"/>
                  <a:pt x="10807073" y="1237351"/>
                </a:cubicBezTo>
                <a:close/>
                <a:moveTo>
                  <a:pt x="11258478" y="1237057"/>
                </a:moveTo>
                <a:cubicBezTo>
                  <a:pt x="11271009" y="1246031"/>
                  <a:pt x="11283614" y="1255020"/>
                  <a:pt x="11296266" y="1264008"/>
                </a:cubicBezTo>
                <a:cubicBezTo>
                  <a:pt x="11323623" y="1265442"/>
                  <a:pt x="11350931" y="1266796"/>
                  <a:pt x="11378192" y="1268063"/>
                </a:cubicBezTo>
                <a:cubicBezTo>
                  <a:pt x="11366385" y="1258474"/>
                  <a:pt x="11354602" y="1248876"/>
                  <a:pt x="11342843" y="1239284"/>
                </a:cubicBezTo>
                <a:cubicBezTo>
                  <a:pt x="11314665" y="1238592"/>
                  <a:pt x="11286559" y="1237848"/>
                  <a:pt x="11258478" y="1237057"/>
                </a:cubicBezTo>
                <a:close/>
                <a:moveTo>
                  <a:pt x="11166724" y="1234286"/>
                </a:moveTo>
                <a:cubicBezTo>
                  <a:pt x="11179884" y="1242521"/>
                  <a:pt x="11193139" y="1250771"/>
                  <a:pt x="11206516" y="1259016"/>
                </a:cubicBezTo>
                <a:cubicBezTo>
                  <a:pt x="11233221" y="1260586"/>
                  <a:pt x="11259975" y="1262083"/>
                  <a:pt x="11286680" y="1263503"/>
                </a:cubicBezTo>
                <a:cubicBezTo>
                  <a:pt x="11274149" y="1254591"/>
                  <a:pt x="11261690" y="1245685"/>
                  <a:pt x="11249278" y="1236795"/>
                </a:cubicBezTo>
                <a:cubicBezTo>
                  <a:pt x="11221703" y="1236005"/>
                  <a:pt x="11194178" y="1235168"/>
                  <a:pt x="11166724" y="1234286"/>
                </a:cubicBezTo>
                <a:close/>
                <a:moveTo>
                  <a:pt x="10743571" y="1231692"/>
                </a:moveTo>
                <a:cubicBezTo>
                  <a:pt x="10748134" y="1232599"/>
                  <a:pt x="10752722" y="1233506"/>
                  <a:pt x="10757310" y="1234411"/>
                </a:cubicBezTo>
                <a:cubicBezTo>
                  <a:pt x="10765905" y="1235609"/>
                  <a:pt x="10774525" y="1236801"/>
                  <a:pt x="10783194" y="1237986"/>
                </a:cubicBezTo>
                <a:cubicBezTo>
                  <a:pt x="10777881" y="1236609"/>
                  <a:pt x="10772594" y="1235227"/>
                  <a:pt x="10767306" y="1233843"/>
                </a:cubicBezTo>
                <a:cubicBezTo>
                  <a:pt x="10759385" y="1233131"/>
                  <a:pt x="10751466" y="1232414"/>
                  <a:pt x="10743571" y="1231692"/>
                </a:cubicBezTo>
                <a:close/>
                <a:moveTo>
                  <a:pt x="11075502" y="1231177"/>
                </a:moveTo>
                <a:cubicBezTo>
                  <a:pt x="11089168" y="1238613"/>
                  <a:pt x="11102979" y="1246051"/>
                  <a:pt x="11116887" y="1253476"/>
                </a:cubicBezTo>
                <a:cubicBezTo>
                  <a:pt x="11142940" y="1255167"/>
                  <a:pt x="11169067" y="1256791"/>
                  <a:pt x="11195192" y="1258349"/>
                </a:cubicBezTo>
                <a:cubicBezTo>
                  <a:pt x="11182032" y="1250205"/>
                  <a:pt x="11168994" y="1242066"/>
                  <a:pt x="11156052" y="1233940"/>
                </a:cubicBezTo>
                <a:cubicBezTo>
                  <a:pt x="11129082" y="1233063"/>
                  <a:pt x="11102231" y="1232140"/>
                  <a:pt x="11075502" y="1231177"/>
                </a:cubicBezTo>
                <a:close/>
                <a:moveTo>
                  <a:pt x="10985560" y="1227762"/>
                </a:moveTo>
                <a:cubicBezTo>
                  <a:pt x="10999635" y="1234334"/>
                  <a:pt x="11013857" y="1240899"/>
                  <a:pt x="11028200" y="1247446"/>
                </a:cubicBezTo>
                <a:cubicBezTo>
                  <a:pt x="11053143" y="1249217"/>
                  <a:pt x="11078205" y="1250931"/>
                  <a:pt x="11103293" y="1252585"/>
                </a:cubicBezTo>
                <a:cubicBezTo>
                  <a:pt x="11089723" y="1245300"/>
                  <a:pt x="11076274" y="1238009"/>
                  <a:pt x="11062923" y="1230722"/>
                </a:cubicBezTo>
                <a:cubicBezTo>
                  <a:pt x="11036989" y="1229775"/>
                  <a:pt x="11011201" y="1228786"/>
                  <a:pt x="10985560" y="1227762"/>
                </a:cubicBezTo>
                <a:close/>
                <a:moveTo>
                  <a:pt x="10897113" y="1224060"/>
                </a:moveTo>
                <a:cubicBezTo>
                  <a:pt x="10911238" y="1229657"/>
                  <a:pt x="10925653" y="1235286"/>
                  <a:pt x="10940286" y="1240942"/>
                </a:cubicBezTo>
                <a:cubicBezTo>
                  <a:pt x="10963948" y="1242765"/>
                  <a:pt x="10987707" y="1244540"/>
                  <a:pt x="11011564" y="1246261"/>
                </a:cubicBezTo>
                <a:cubicBezTo>
                  <a:pt x="10997753" y="1239902"/>
                  <a:pt x="10984037" y="1233531"/>
                  <a:pt x="10970468" y="1227156"/>
                </a:cubicBezTo>
                <a:cubicBezTo>
                  <a:pt x="10945864" y="1226156"/>
                  <a:pt x="10921403" y="1225125"/>
                  <a:pt x="10897113" y="1224060"/>
                </a:cubicBezTo>
                <a:close/>
                <a:moveTo>
                  <a:pt x="10809488" y="1220043"/>
                </a:moveTo>
                <a:cubicBezTo>
                  <a:pt x="10823420" y="1224652"/>
                  <a:pt x="10837497" y="1229252"/>
                  <a:pt x="10851743" y="1233834"/>
                </a:cubicBezTo>
                <a:cubicBezTo>
                  <a:pt x="10873788" y="1235675"/>
                  <a:pt x="10895979" y="1237471"/>
                  <a:pt x="10918289" y="1239226"/>
                </a:cubicBezTo>
                <a:cubicBezTo>
                  <a:pt x="10904598" y="1233868"/>
                  <a:pt x="10891076" y="1228524"/>
                  <a:pt x="10877796" y="1223203"/>
                </a:cubicBezTo>
                <a:cubicBezTo>
                  <a:pt x="10854858" y="1222176"/>
                  <a:pt x="10832089" y="1221124"/>
                  <a:pt x="10809488" y="1220043"/>
                </a:cubicBezTo>
                <a:close/>
                <a:moveTo>
                  <a:pt x="10725099" y="1215825"/>
                </a:moveTo>
                <a:cubicBezTo>
                  <a:pt x="10737992" y="1219310"/>
                  <a:pt x="10751008" y="1222784"/>
                  <a:pt x="10764167" y="1226247"/>
                </a:cubicBezTo>
                <a:cubicBezTo>
                  <a:pt x="10783992" y="1228029"/>
                  <a:pt x="10803984" y="1229781"/>
                  <a:pt x="10824097" y="1231500"/>
                </a:cubicBezTo>
                <a:cubicBezTo>
                  <a:pt x="10811299" y="1227312"/>
                  <a:pt x="10798623" y="1223114"/>
                  <a:pt x="10786091" y="1218908"/>
                </a:cubicBezTo>
                <a:cubicBezTo>
                  <a:pt x="10765591" y="1217902"/>
                  <a:pt x="10745261" y="1216875"/>
                  <a:pt x="10725099" y="1215825"/>
                </a:cubicBezTo>
                <a:close/>
                <a:moveTo>
                  <a:pt x="10645805" y="1211540"/>
                </a:moveTo>
                <a:cubicBezTo>
                  <a:pt x="10656043" y="1213731"/>
                  <a:pt x="10666401" y="1215914"/>
                  <a:pt x="10676808" y="1218089"/>
                </a:cubicBezTo>
                <a:cubicBezTo>
                  <a:pt x="10692889" y="1219648"/>
                  <a:pt x="10709091" y="1221183"/>
                  <a:pt x="10725413" y="1222701"/>
                </a:cubicBezTo>
                <a:cubicBezTo>
                  <a:pt x="10714909" y="1219871"/>
                  <a:pt x="10704528" y="1217038"/>
                  <a:pt x="10694217" y="1214195"/>
                </a:cubicBezTo>
                <a:cubicBezTo>
                  <a:pt x="10677967" y="1213324"/>
                  <a:pt x="10661814" y="1212440"/>
                  <a:pt x="10645805" y="1211540"/>
                </a:cubicBezTo>
                <a:close/>
                <a:moveTo>
                  <a:pt x="10578873" y="1207659"/>
                </a:moveTo>
                <a:cubicBezTo>
                  <a:pt x="10582085" y="1208172"/>
                  <a:pt x="10585296" y="1208683"/>
                  <a:pt x="10588483" y="1209199"/>
                </a:cubicBezTo>
                <a:cubicBezTo>
                  <a:pt x="10597586" y="1210149"/>
                  <a:pt x="10606737" y="1211094"/>
                  <a:pt x="10615937" y="1212033"/>
                </a:cubicBezTo>
                <a:cubicBezTo>
                  <a:pt x="10611397" y="1211038"/>
                  <a:pt x="10606858" y="1210045"/>
                  <a:pt x="10602343" y="1209050"/>
                </a:cubicBezTo>
                <a:cubicBezTo>
                  <a:pt x="10594495" y="1208589"/>
                  <a:pt x="10586671" y="1208125"/>
                  <a:pt x="10578873" y="1207659"/>
                </a:cubicBezTo>
                <a:close/>
                <a:moveTo>
                  <a:pt x="9351185" y="1202476"/>
                </a:moveTo>
                <a:cubicBezTo>
                  <a:pt x="8820076" y="1243419"/>
                  <a:pt x="8245047" y="1328568"/>
                  <a:pt x="7603134" y="1461045"/>
                </a:cubicBezTo>
                <a:cubicBezTo>
                  <a:pt x="7254059" y="1532621"/>
                  <a:pt x="6858408" y="1613749"/>
                  <a:pt x="6465050" y="1644798"/>
                </a:cubicBezTo>
                <a:cubicBezTo>
                  <a:pt x="6370809" y="1652580"/>
                  <a:pt x="6281543" y="1656504"/>
                  <a:pt x="6196188" y="1656504"/>
                </a:cubicBezTo>
                <a:cubicBezTo>
                  <a:pt x="6186168" y="1656504"/>
                  <a:pt x="6176243" y="1656416"/>
                  <a:pt x="6166343" y="1656307"/>
                </a:cubicBezTo>
                <a:cubicBezTo>
                  <a:pt x="6276592" y="1663191"/>
                  <a:pt x="6392154" y="1663748"/>
                  <a:pt x="6514211" y="1658033"/>
                </a:cubicBezTo>
                <a:cubicBezTo>
                  <a:pt x="6888252" y="1641593"/>
                  <a:pt x="7256908" y="1578408"/>
                  <a:pt x="7599585" y="1512577"/>
                </a:cubicBezTo>
                <a:cubicBezTo>
                  <a:pt x="8101307" y="1415665"/>
                  <a:pt x="8710696" y="1297954"/>
                  <a:pt x="9294829" y="1217802"/>
                </a:cubicBezTo>
                <a:cubicBezTo>
                  <a:pt x="9306564" y="1214566"/>
                  <a:pt x="9318274" y="1211334"/>
                  <a:pt x="9329961" y="1208116"/>
                </a:cubicBezTo>
                <a:cubicBezTo>
                  <a:pt x="9336818" y="1206232"/>
                  <a:pt x="9343893" y="1204350"/>
                  <a:pt x="9351185" y="1202476"/>
                </a:cubicBezTo>
                <a:close/>
                <a:moveTo>
                  <a:pt x="11305296" y="1202347"/>
                </a:moveTo>
                <a:cubicBezTo>
                  <a:pt x="11313047" y="1208670"/>
                  <a:pt x="11320821" y="1215014"/>
                  <a:pt x="11328668" y="1221405"/>
                </a:cubicBezTo>
                <a:cubicBezTo>
                  <a:pt x="11332871" y="1224838"/>
                  <a:pt x="11337096" y="1228273"/>
                  <a:pt x="11341297" y="1231708"/>
                </a:cubicBezTo>
                <a:cubicBezTo>
                  <a:pt x="11370272" y="1232423"/>
                  <a:pt x="11399272" y="1233086"/>
                  <a:pt x="11428294" y="1233692"/>
                </a:cubicBezTo>
                <a:cubicBezTo>
                  <a:pt x="11417018" y="1223313"/>
                  <a:pt x="11405814" y="1213014"/>
                  <a:pt x="11394659" y="1202808"/>
                </a:cubicBezTo>
                <a:cubicBezTo>
                  <a:pt x="11365203" y="1202681"/>
                  <a:pt x="11335382" y="1202528"/>
                  <a:pt x="11305296" y="1202347"/>
                </a:cubicBezTo>
                <a:close/>
                <a:moveTo>
                  <a:pt x="11209317" y="1201686"/>
                </a:moveTo>
                <a:cubicBezTo>
                  <a:pt x="11221969" y="1210823"/>
                  <a:pt x="11234718" y="1220000"/>
                  <a:pt x="11247540" y="1229202"/>
                </a:cubicBezTo>
                <a:cubicBezTo>
                  <a:pt x="11276056" y="1230021"/>
                  <a:pt x="11304668" y="1230790"/>
                  <a:pt x="11333281" y="1231507"/>
                </a:cubicBezTo>
                <a:cubicBezTo>
                  <a:pt x="11330624" y="1229340"/>
                  <a:pt x="11327970" y="1227172"/>
                  <a:pt x="11325314" y="1225005"/>
                </a:cubicBezTo>
                <a:cubicBezTo>
                  <a:pt x="11315968" y="1217384"/>
                  <a:pt x="11306697" y="1209821"/>
                  <a:pt x="11297472" y="1202299"/>
                </a:cubicBezTo>
                <a:cubicBezTo>
                  <a:pt x="11268329" y="1202121"/>
                  <a:pt x="11238920" y="1201917"/>
                  <a:pt x="11209317" y="1201686"/>
                </a:cubicBezTo>
                <a:close/>
                <a:moveTo>
                  <a:pt x="11113772" y="1200858"/>
                </a:moveTo>
                <a:cubicBezTo>
                  <a:pt x="11127076" y="1209319"/>
                  <a:pt x="11140502" y="1217816"/>
                  <a:pt x="11154048" y="1226335"/>
                </a:cubicBezTo>
                <a:cubicBezTo>
                  <a:pt x="11182057" y="1227248"/>
                  <a:pt x="11210163" y="1228119"/>
                  <a:pt x="11238341" y="1228940"/>
                </a:cubicBezTo>
                <a:cubicBezTo>
                  <a:pt x="11225639" y="1219799"/>
                  <a:pt x="11212987" y="1210687"/>
                  <a:pt x="11200431" y="1201618"/>
                </a:cubicBezTo>
                <a:cubicBezTo>
                  <a:pt x="11171698" y="1201390"/>
                  <a:pt x="11142796" y="1201137"/>
                  <a:pt x="11113772" y="1200858"/>
                </a:cubicBezTo>
                <a:close/>
                <a:moveTo>
                  <a:pt x="11018590" y="1199859"/>
                </a:moveTo>
                <a:cubicBezTo>
                  <a:pt x="11032474" y="1207589"/>
                  <a:pt x="11046502" y="1215339"/>
                  <a:pt x="11060700" y="1223099"/>
                </a:cubicBezTo>
                <a:cubicBezTo>
                  <a:pt x="11088130" y="1224105"/>
                  <a:pt x="11115705" y="1225066"/>
                  <a:pt x="11143399" y="1225984"/>
                </a:cubicBezTo>
                <a:cubicBezTo>
                  <a:pt x="11129999" y="1217544"/>
                  <a:pt x="11116718" y="1209131"/>
                  <a:pt x="11103584" y="1200759"/>
                </a:cubicBezTo>
                <a:cubicBezTo>
                  <a:pt x="11075332" y="1200483"/>
                  <a:pt x="11046986" y="1200182"/>
                  <a:pt x="11018590" y="1199859"/>
                </a:cubicBezTo>
                <a:close/>
                <a:moveTo>
                  <a:pt x="10924254" y="1198694"/>
                </a:moveTo>
                <a:cubicBezTo>
                  <a:pt x="10938667" y="1205626"/>
                  <a:pt x="10953228" y="1212569"/>
                  <a:pt x="10967957" y="1219509"/>
                </a:cubicBezTo>
                <a:cubicBezTo>
                  <a:pt x="10994541" y="1220591"/>
                  <a:pt x="11021271" y="1221633"/>
                  <a:pt x="11048169" y="1222633"/>
                </a:cubicBezTo>
                <a:cubicBezTo>
                  <a:pt x="11034237" y="1214982"/>
                  <a:pt x="11020426" y="1207340"/>
                  <a:pt x="11006784" y="1199723"/>
                </a:cubicBezTo>
                <a:cubicBezTo>
                  <a:pt x="10979281" y="1199404"/>
                  <a:pt x="10951779" y="1199061"/>
                  <a:pt x="10924254" y="1198694"/>
                </a:cubicBezTo>
                <a:close/>
                <a:moveTo>
                  <a:pt x="10830978" y="1197358"/>
                </a:moveTo>
                <a:cubicBezTo>
                  <a:pt x="10845586" y="1203367"/>
                  <a:pt x="10860509" y="1209441"/>
                  <a:pt x="10875793" y="1215570"/>
                </a:cubicBezTo>
                <a:cubicBezTo>
                  <a:pt x="10901338" y="1216714"/>
                  <a:pt x="10927054" y="1217825"/>
                  <a:pt x="10952963" y="1218897"/>
                </a:cubicBezTo>
                <a:cubicBezTo>
                  <a:pt x="10938620" y="1212094"/>
                  <a:pt x="10924421" y="1205293"/>
                  <a:pt x="10910393" y="1198507"/>
                </a:cubicBezTo>
                <a:cubicBezTo>
                  <a:pt x="10883881" y="1198147"/>
                  <a:pt x="10857393" y="1197763"/>
                  <a:pt x="10830978" y="1197358"/>
                </a:cubicBezTo>
                <a:close/>
                <a:moveTo>
                  <a:pt x="9440717" y="1195969"/>
                </a:moveTo>
                <a:cubicBezTo>
                  <a:pt x="9429755" y="1196718"/>
                  <a:pt x="9418793" y="1197482"/>
                  <a:pt x="9407806" y="1198269"/>
                </a:cubicBezTo>
                <a:cubicBezTo>
                  <a:pt x="9392884" y="1201605"/>
                  <a:pt x="9378662" y="1204961"/>
                  <a:pt x="9365093" y="1208333"/>
                </a:cubicBezTo>
                <a:cubicBezTo>
                  <a:pt x="9377624" y="1206675"/>
                  <a:pt x="9390132" y="1205036"/>
                  <a:pt x="9402615" y="1203419"/>
                </a:cubicBezTo>
                <a:cubicBezTo>
                  <a:pt x="9412829" y="1201408"/>
                  <a:pt x="9423067" y="1199393"/>
                  <a:pt x="9433281" y="1197403"/>
                </a:cubicBezTo>
                <a:cubicBezTo>
                  <a:pt x="9435719" y="1196926"/>
                  <a:pt x="9438207" y="1196446"/>
                  <a:pt x="9440717" y="1195969"/>
                </a:cubicBezTo>
                <a:close/>
                <a:moveTo>
                  <a:pt x="10737992" y="1195831"/>
                </a:moveTo>
                <a:cubicBezTo>
                  <a:pt x="10752793" y="1200963"/>
                  <a:pt x="10767813" y="1206092"/>
                  <a:pt x="10783024" y="1211216"/>
                </a:cubicBezTo>
                <a:cubicBezTo>
                  <a:pt x="10807364" y="1212413"/>
                  <a:pt x="10831945" y="1213575"/>
                  <a:pt x="10856693" y="1214706"/>
                </a:cubicBezTo>
                <a:cubicBezTo>
                  <a:pt x="10842110" y="1208792"/>
                  <a:pt x="10827815" y="1202917"/>
                  <a:pt x="10813787" y="1197091"/>
                </a:cubicBezTo>
                <a:cubicBezTo>
                  <a:pt x="10788433" y="1196691"/>
                  <a:pt x="10763177" y="1196272"/>
                  <a:pt x="10737992" y="1195831"/>
                </a:cubicBezTo>
                <a:close/>
                <a:moveTo>
                  <a:pt x="10647061" y="1194135"/>
                </a:moveTo>
                <a:cubicBezTo>
                  <a:pt x="10661475" y="1198253"/>
                  <a:pt x="10676107" y="1202367"/>
                  <a:pt x="10690908" y="1206469"/>
                </a:cubicBezTo>
                <a:cubicBezTo>
                  <a:pt x="10713702" y="1207695"/>
                  <a:pt x="10736713" y="1208894"/>
                  <a:pt x="10759942" y="1210063"/>
                </a:cubicBezTo>
                <a:cubicBezTo>
                  <a:pt x="10745696" y="1205201"/>
                  <a:pt x="10731618" y="1200336"/>
                  <a:pt x="10717759" y="1195472"/>
                </a:cubicBezTo>
                <a:cubicBezTo>
                  <a:pt x="10694072" y="1195046"/>
                  <a:pt x="10670506" y="1194601"/>
                  <a:pt x="10647061" y="1194135"/>
                </a:cubicBezTo>
                <a:close/>
                <a:moveTo>
                  <a:pt x="10558808" y="1192276"/>
                </a:moveTo>
                <a:cubicBezTo>
                  <a:pt x="10571968" y="1195291"/>
                  <a:pt x="10585296" y="1198296"/>
                  <a:pt x="10598794" y="1201295"/>
                </a:cubicBezTo>
                <a:cubicBezTo>
                  <a:pt x="10619172" y="1202494"/>
                  <a:pt x="10639818" y="1203665"/>
                  <a:pt x="10660630" y="1204819"/>
                </a:cubicBezTo>
                <a:cubicBezTo>
                  <a:pt x="10647446" y="1201091"/>
                  <a:pt x="10634431" y="1197358"/>
                  <a:pt x="10621612" y="1193622"/>
                </a:cubicBezTo>
                <a:cubicBezTo>
                  <a:pt x="10600532" y="1193190"/>
                  <a:pt x="10579597" y="1192740"/>
                  <a:pt x="10558808" y="1192276"/>
                </a:cubicBezTo>
                <a:close/>
                <a:moveTo>
                  <a:pt x="10475747" y="1190311"/>
                </a:moveTo>
                <a:cubicBezTo>
                  <a:pt x="10485816" y="1192079"/>
                  <a:pt x="10496006" y="1193843"/>
                  <a:pt x="10506291" y="1195605"/>
                </a:cubicBezTo>
                <a:cubicBezTo>
                  <a:pt x="10522928" y="1196672"/>
                  <a:pt x="10539708" y="1197726"/>
                  <a:pt x="10556683" y="1198764"/>
                </a:cubicBezTo>
                <a:cubicBezTo>
                  <a:pt x="10546156" y="1196351"/>
                  <a:pt x="10535725" y="1193934"/>
                  <a:pt x="10525439" y="1191512"/>
                </a:cubicBezTo>
                <a:cubicBezTo>
                  <a:pt x="10508753" y="1191123"/>
                  <a:pt x="10492190" y="1190722"/>
                  <a:pt x="10475747" y="1190311"/>
                </a:cubicBezTo>
                <a:close/>
                <a:moveTo>
                  <a:pt x="10406303" y="1188488"/>
                </a:moveTo>
                <a:cubicBezTo>
                  <a:pt x="10408549" y="1188766"/>
                  <a:pt x="10410819" y="1189042"/>
                  <a:pt x="10413064" y="1189320"/>
                </a:cubicBezTo>
                <a:cubicBezTo>
                  <a:pt x="10422336" y="1189974"/>
                  <a:pt x="10431656" y="1190625"/>
                  <a:pt x="10441049" y="1191270"/>
                </a:cubicBezTo>
                <a:cubicBezTo>
                  <a:pt x="10437065" y="1190548"/>
                  <a:pt x="10433130" y="1189829"/>
                  <a:pt x="10429193" y="1189108"/>
                </a:cubicBezTo>
                <a:cubicBezTo>
                  <a:pt x="10421516" y="1188904"/>
                  <a:pt x="10413885" y="1188696"/>
                  <a:pt x="10406303" y="1188488"/>
                </a:cubicBezTo>
                <a:close/>
                <a:moveTo>
                  <a:pt x="10248366" y="1174579"/>
                </a:moveTo>
                <a:cubicBezTo>
                  <a:pt x="10241075" y="1174622"/>
                  <a:pt x="10233855" y="1174663"/>
                  <a:pt x="10226660" y="1174701"/>
                </a:cubicBezTo>
                <a:cubicBezTo>
                  <a:pt x="10228929" y="1174901"/>
                  <a:pt x="10231246" y="1175097"/>
                  <a:pt x="10233517" y="1175292"/>
                </a:cubicBezTo>
                <a:cubicBezTo>
                  <a:pt x="10242089" y="1175597"/>
                  <a:pt x="10250709" y="1175896"/>
                  <a:pt x="10259377" y="1176192"/>
                </a:cubicBezTo>
                <a:cubicBezTo>
                  <a:pt x="10255682" y="1175656"/>
                  <a:pt x="10252013" y="1175118"/>
                  <a:pt x="10248366" y="1174579"/>
                </a:cubicBezTo>
                <a:close/>
                <a:moveTo>
                  <a:pt x="10349489" y="1173921"/>
                </a:moveTo>
                <a:cubicBezTo>
                  <a:pt x="10332055" y="1174048"/>
                  <a:pt x="10314816" y="1174165"/>
                  <a:pt x="10297744" y="1174274"/>
                </a:cubicBezTo>
                <a:cubicBezTo>
                  <a:pt x="10307741" y="1175663"/>
                  <a:pt x="10317907" y="1177044"/>
                  <a:pt x="10328168" y="1178419"/>
                </a:cubicBezTo>
                <a:cubicBezTo>
                  <a:pt x="10345408" y="1178951"/>
                  <a:pt x="10362841" y="1179467"/>
                  <a:pt x="10380468" y="1179971"/>
                </a:cubicBezTo>
                <a:cubicBezTo>
                  <a:pt x="10369965" y="1177954"/>
                  <a:pt x="10359654" y="1175939"/>
                  <a:pt x="10349489" y="1173921"/>
                </a:cubicBezTo>
                <a:close/>
                <a:moveTo>
                  <a:pt x="10449910" y="1173143"/>
                </a:moveTo>
                <a:cubicBezTo>
                  <a:pt x="10428059" y="1173324"/>
                  <a:pt x="10406400" y="1173496"/>
                  <a:pt x="10384984" y="1173659"/>
                </a:cubicBezTo>
                <a:cubicBezTo>
                  <a:pt x="10398142" y="1176178"/>
                  <a:pt x="10411544" y="1178695"/>
                  <a:pt x="10425210" y="1181208"/>
                </a:cubicBezTo>
                <a:cubicBezTo>
                  <a:pt x="10446313" y="1181776"/>
                  <a:pt x="10467658" y="1182323"/>
                  <a:pt x="10489221" y="1182852"/>
                </a:cubicBezTo>
                <a:cubicBezTo>
                  <a:pt x="10475892" y="1179616"/>
                  <a:pt x="10462780" y="1176380"/>
                  <a:pt x="10449910" y="1173143"/>
                </a:cubicBezTo>
                <a:close/>
                <a:moveTo>
                  <a:pt x="9486087" y="1172824"/>
                </a:moveTo>
                <a:cubicBezTo>
                  <a:pt x="8892562" y="1181289"/>
                  <a:pt x="8261055" y="1257874"/>
                  <a:pt x="7604848" y="1401152"/>
                </a:cubicBezTo>
                <a:cubicBezTo>
                  <a:pt x="7564211" y="1409963"/>
                  <a:pt x="7523622" y="1418820"/>
                  <a:pt x="7483081" y="1427667"/>
                </a:cubicBezTo>
                <a:cubicBezTo>
                  <a:pt x="7133716" y="1503886"/>
                  <a:pt x="6772474" y="1582700"/>
                  <a:pt x="6415407" y="1623024"/>
                </a:cubicBezTo>
                <a:cubicBezTo>
                  <a:pt x="6298541" y="1636222"/>
                  <a:pt x="6189379" y="1643253"/>
                  <a:pt x="6086205" y="1644049"/>
                </a:cubicBezTo>
                <a:cubicBezTo>
                  <a:pt x="6090623" y="1644859"/>
                  <a:pt x="6095065" y="1645642"/>
                  <a:pt x="6099484" y="1646433"/>
                </a:cubicBezTo>
                <a:cubicBezTo>
                  <a:pt x="6213428" y="1650628"/>
                  <a:pt x="6334084" y="1647293"/>
                  <a:pt x="6464277" y="1636539"/>
                </a:cubicBezTo>
                <a:cubicBezTo>
                  <a:pt x="6857080" y="1605535"/>
                  <a:pt x="7252442" y="1524470"/>
                  <a:pt x="7601250" y="1452949"/>
                </a:cubicBezTo>
                <a:cubicBezTo>
                  <a:pt x="7960056" y="1378897"/>
                  <a:pt x="8305894" y="1318495"/>
                  <a:pt x="8629156" y="1273429"/>
                </a:cubicBezTo>
                <a:cubicBezTo>
                  <a:pt x="8895942" y="1236236"/>
                  <a:pt x="9154495" y="1208482"/>
                  <a:pt x="9400756" y="1190553"/>
                </a:cubicBezTo>
                <a:cubicBezTo>
                  <a:pt x="9427196" y="1184578"/>
                  <a:pt x="9455712" y="1178666"/>
                  <a:pt x="9486087" y="1172824"/>
                </a:cubicBezTo>
                <a:close/>
                <a:moveTo>
                  <a:pt x="10550260" y="1172273"/>
                </a:moveTo>
                <a:cubicBezTo>
                  <a:pt x="10525704" y="1172497"/>
                  <a:pt x="10501342" y="1172711"/>
                  <a:pt x="10477219" y="1172917"/>
                </a:cubicBezTo>
                <a:cubicBezTo>
                  <a:pt x="10491755" y="1176490"/>
                  <a:pt x="10506581" y="1180066"/>
                  <a:pt x="10521672" y="1183635"/>
                </a:cubicBezTo>
                <a:cubicBezTo>
                  <a:pt x="10545286" y="1184189"/>
                  <a:pt x="10569118" y="1184722"/>
                  <a:pt x="10593119" y="1185236"/>
                </a:cubicBezTo>
                <a:cubicBezTo>
                  <a:pt x="10578583" y="1180912"/>
                  <a:pt x="10564289" y="1176588"/>
                  <a:pt x="10550260" y="1172273"/>
                </a:cubicBezTo>
                <a:close/>
                <a:moveTo>
                  <a:pt x="9651750" y="1172241"/>
                </a:moveTo>
                <a:cubicBezTo>
                  <a:pt x="9638808" y="1173944"/>
                  <a:pt x="9626181" y="1175645"/>
                  <a:pt x="9613866" y="1177343"/>
                </a:cubicBezTo>
                <a:cubicBezTo>
                  <a:pt x="9619153" y="1177074"/>
                  <a:pt x="9624442" y="1176814"/>
                  <a:pt x="9629705" y="1176556"/>
                </a:cubicBezTo>
                <a:cubicBezTo>
                  <a:pt x="9643276" y="1175185"/>
                  <a:pt x="9657353" y="1173808"/>
                  <a:pt x="9671864" y="1172422"/>
                </a:cubicBezTo>
                <a:cubicBezTo>
                  <a:pt x="9665175" y="1172356"/>
                  <a:pt x="9658463" y="1172291"/>
                  <a:pt x="9651750" y="1172241"/>
                </a:cubicBezTo>
                <a:close/>
                <a:moveTo>
                  <a:pt x="9588272" y="1172040"/>
                </a:moveTo>
                <a:cubicBezTo>
                  <a:pt x="9571853" y="1172058"/>
                  <a:pt x="9555385" y="1172139"/>
                  <a:pt x="9538894" y="1172261"/>
                </a:cubicBezTo>
                <a:cubicBezTo>
                  <a:pt x="9513396" y="1176807"/>
                  <a:pt x="9488985" y="1181400"/>
                  <a:pt x="9465757" y="1186036"/>
                </a:cubicBezTo>
                <a:cubicBezTo>
                  <a:pt x="9482851" y="1184903"/>
                  <a:pt x="9499874" y="1183815"/>
                  <a:pt x="9516824" y="1182780"/>
                </a:cubicBezTo>
                <a:cubicBezTo>
                  <a:pt x="9539111" y="1179222"/>
                  <a:pt x="9562966" y="1175640"/>
                  <a:pt x="9588272" y="1172040"/>
                </a:cubicBezTo>
                <a:close/>
                <a:moveTo>
                  <a:pt x="10650490" y="1171327"/>
                </a:moveTo>
                <a:cubicBezTo>
                  <a:pt x="10624194" y="1171583"/>
                  <a:pt x="10598044" y="1171832"/>
                  <a:pt x="10572113" y="1172071"/>
                </a:cubicBezTo>
                <a:cubicBezTo>
                  <a:pt x="10587155" y="1176633"/>
                  <a:pt x="10602511" y="1181197"/>
                  <a:pt x="10618110" y="1185756"/>
                </a:cubicBezTo>
                <a:cubicBezTo>
                  <a:pt x="10643415" y="1186278"/>
                  <a:pt x="10668912" y="1186778"/>
                  <a:pt x="10694556" y="1187255"/>
                </a:cubicBezTo>
                <a:cubicBezTo>
                  <a:pt x="10679633" y="1181936"/>
                  <a:pt x="10664929" y="1176624"/>
                  <a:pt x="10650490" y="1171327"/>
                </a:cubicBezTo>
                <a:close/>
                <a:moveTo>
                  <a:pt x="10750525" y="1170332"/>
                </a:moveTo>
                <a:cubicBezTo>
                  <a:pt x="10723024" y="1170613"/>
                  <a:pt x="10695666" y="1170886"/>
                  <a:pt x="10668453" y="1171153"/>
                </a:cubicBezTo>
                <a:cubicBezTo>
                  <a:pt x="10683545" y="1176633"/>
                  <a:pt x="10698926" y="1182126"/>
                  <a:pt x="10714524" y="1187624"/>
                </a:cubicBezTo>
                <a:cubicBezTo>
                  <a:pt x="10741036" y="1188103"/>
                  <a:pt x="10767668" y="1188560"/>
                  <a:pt x="10794397" y="1188992"/>
                </a:cubicBezTo>
                <a:cubicBezTo>
                  <a:pt x="10779427" y="1182698"/>
                  <a:pt x="10764771" y="1176470"/>
                  <a:pt x="10750525" y="1170332"/>
                </a:cubicBezTo>
                <a:close/>
                <a:moveTo>
                  <a:pt x="10850802" y="1169290"/>
                </a:moveTo>
                <a:cubicBezTo>
                  <a:pt x="10822454" y="1169588"/>
                  <a:pt x="10794205" y="1169882"/>
                  <a:pt x="10766051" y="1170172"/>
                </a:cubicBezTo>
                <a:cubicBezTo>
                  <a:pt x="10780731" y="1176427"/>
                  <a:pt x="10795846" y="1182798"/>
                  <a:pt x="10811395" y="1189261"/>
                </a:cubicBezTo>
                <a:cubicBezTo>
                  <a:pt x="10838826" y="1189693"/>
                  <a:pt x="10866327" y="1190103"/>
                  <a:pt x="10893878" y="1190487"/>
                </a:cubicBezTo>
                <a:cubicBezTo>
                  <a:pt x="10879342" y="1183397"/>
                  <a:pt x="10864976" y="1176325"/>
                  <a:pt x="10850802" y="1169290"/>
                </a:cubicBezTo>
                <a:close/>
                <a:moveTo>
                  <a:pt x="10950862" y="1168227"/>
                </a:moveTo>
                <a:cubicBezTo>
                  <a:pt x="10921766" y="1168539"/>
                  <a:pt x="10892719" y="1168849"/>
                  <a:pt x="10863720" y="1169156"/>
                </a:cubicBezTo>
                <a:cubicBezTo>
                  <a:pt x="10878183" y="1176305"/>
                  <a:pt x="10892839" y="1183485"/>
                  <a:pt x="10907664" y="1190682"/>
                </a:cubicBezTo>
                <a:cubicBezTo>
                  <a:pt x="10935964" y="1191068"/>
                  <a:pt x="10964262" y="1191430"/>
                  <a:pt x="10992562" y="1191767"/>
                </a:cubicBezTo>
                <a:cubicBezTo>
                  <a:pt x="10978485" y="1183881"/>
                  <a:pt x="10964601" y="1176031"/>
                  <a:pt x="10950862" y="1168227"/>
                </a:cubicBezTo>
                <a:close/>
                <a:moveTo>
                  <a:pt x="11051066" y="1167143"/>
                </a:moveTo>
                <a:cubicBezTo>
                  <a:pt x="11021392" y="1167464"/>
                  <a:pt x="10991716" y="1167786"/>
                  <a:pt x="10962041" y="1168105"/>
                </a:cubicBezTo>
                <a:cubicBezTo>
                  <a:pt x="10975973" y="1175997"/>
                  <a:pt x="10990074" y="1183938"/>
                  <a:pt x="11004321" y="1191905"/>
                </a:cubicBezTo>
                <a:cubicBezTo>
                  <a:pt x="11033319" y="1192244"/>
                  <a:pt x="11062294" y="1192559"/>
                  <a:pt x="11091172" y="1192846"/>
                </a:cubicBezTo>
                <a:cubicBezTo>
                  <a:pt x="11077675" y="1184220"/>
                  <a:pt x="11064298" y="1175647"/>
                  <a:pt x="11051066" y="1167143"/>
                </a:cubicBezTo>
                <a:close/>
                <a:moveTo>
                  <a:pt x="11151246" y="1166058"/>
                </a:moveTo>
                <a:cubicBezTo>
                  <a:pt x="11127271" y="1166318"/>
                  <a:pt x="11103293" y="1166578"/>
                  <a:pt x="11079292" y="1166838"/>
                </a:cubicBezTo>
                <a:cubicBezTo>
                  <a:pt x="11073136" y="1166904"/>
                  <a:pt x="11067002" y="1166969"/>
                  <a:pt x="11060845" y="1167037"/>
                </a:cubicBezTo>
                <a:cubicBezTo>
                  <a:pt x="11074198" y="1175613"/>
                  <a:pt x="11087696" y="1184254"/>
                  <a:pt x="11101337" y="1192948"/>
                </a:cubicBezTo>
                <a:cubicBezTo>
                  <a:pt x="11130868" y="1193237"/>
                  <a:pt x="11160301" y="1193502"/>
                  <a:pt x="11189542" y="1193739"/>
                </a:cubicBezTo>
                <a:cubicBezTo>
                  <a:pt x="11183674" y="1189499"/>
                  <a:pt x="11177806" y="1185265"/>
                  <a:pt x="11171988" y="1181050"/>
                </a:cubicBezTo>
                <a:cubicBezTo>
                  <a:pt x="11165033" y="1176015"/>
                  <a:pt x="11158128" y="1171031"/>
                  <a:pt x="11151246" y="1166058"/>
                </a:cubicBezTo>
                <a:close/>
                <a:moveTo>
                  <a:pt x="10060971" y="1165949"/>
                </a:moveTo>
                <a:cubicBezTo>
                  <a:pt x="10052593" y="1166291"/>
                  <a:pt x="10044262" y="1166630"/>
                  <a:pt x="10036005" y="1166967"/>
                </a:cubicBezTo>
                <a:cubicBezTo>
                  <a:pt x="10038275" y="1167082"/>
                  <a:pt x="10040569" y="1167195"/>
                  <a:pt x="10042862" y="1167309"/>
                </a:cubicBezTo>
                <a:cubicBezTo>
                  <a:pt x="10052691" y="1167297"/>
                  <a:pt x="10062662" y="1167279"/>
                  <a:pt x="10072707" y="1167259"/>
                </a:cubicBezTo>
                <a:cubicBezTo>
                  <a:pt x="10068747" y="1166822"/>
                  <a:pt x="10064860" y="1166386"/>
                  <a:pt x="10060971" y="1165949"/>
                </a:cubicBezTo>
                <a:close/>
                <a:moveTo>
                  <a:pt x="11251500" y="1164981"/>
                </a:moveTo>
                <a:cubicBezTo>
                  <a:pt x="11221052" y="1165305"/>
                  <a:pt x="11190507" y="1165635"/>
                  <a:pt x="11159891" y="1165965"/>
                </a:cubicBezTo>
                <a:cubicBezTo>
                  <a:pt x="11165009" y="1169663"/>
                  <a:pt x="11170104" y="1173345"/>
                  <a:pt x="11175272" y="1177074"/>
                </a:cubicBezTo>
                <a:cubicBezTo>
                  <a:pt x="11182950" y="1182630"/>
                  <a:pt x="11190676" y="1188212"/>
                  <a:pt x="11198427" y="1193812"/>
                </a:cubicBezTo>
                <a:cubicBezTo>
                  <a:pt x="11228440" y="1194051"/>
                  <a:pt x="11258260" y="1194264"/>
                  <a:pt x="11287814" y="1194451"/>
                </a:cubicBezTo>
                <a:cubicBezTo>
                  <a:pt x="11275621" y="1184528"/>
                  <a:pt x="11263524" y="1174701"/>
                  <a:pt x="11251500" y="1164981"/>
                </a:cubicBezTo>
                <a:close/>
                <a:moveTo>
                  <a:pt x="9865391" y="1164174"/>
                </a:moveTo>
                <a:cubicBezTo>
                  <a:pt x="9854985" y="1165006"/>
                  <a:pt x="9844699" y="1165838"/>
                  <a:pt x="9834558" y="1166671"/>
                </a:cubicBezTo>
                <a:cubicBezTo>
                  <a:pt x="9837745" y="1166698"/>
                  <a:pt x="9840957" y="1166725"/>
                  <a:pt x="9844192" y="1166752"/>
                </a:cubicBezTo>
                <a:cubicBezTo>
                  <a:pt x="9855685" y="1166252"/>
                  <a:pt x="9867395" y="1165746"/>
                  <a:pt x="9879275" y="1165235"/>
                </a:cubicBezTo>
                <a:cubicBezTo>
                  <a:pt x="9874567" y="1164884"/>
                  <a:pt x="9869955" y="1164531"/>
                  <a:pt x="9865391" y="1164174"/>
                </a:cubicBezTo>
                <a:close/>
                <a:moveTo>
                  <a:pt x="11351800" y="1163921"/>
                </a:moveTo>
                <a:cubicBezTo>
                  <a:pt x="11321063" y="1164240"/>
                  <a:pt x="11290181" y="1164567"/>
                  <a:pt x="11259178" y="1164898"/>
                </a:cubicBezTo>
                <a:cubicBezTo>
                  <a:pt x="11271274" y="1174668"/>
                  <a:pt x="11283421" y="1184532"/>
                  <a:pt x="11295662" y="1194499"/>
                </a:cubicBezTo>
                <a:cubicBezTo>
                  <a:pt x="11326110" y="1194687"/>
                  <a:pt x="11356267" y="1194847"/>
                  <a:pt x="11386063" y="1194981"/>
                </a:cubicBezTo>
                <a:cubicBezTo>
                  <a:pt x="11374594" y="1184521"/>
                  <a:pt x="11363173" y="1174165"/>
                  <a:pt x="11351800" y="1163921"/>
                </a:cubicBezTo>
                <a:close/>
                <a:moveTo>
                  <a:pt x="10165933" y="1161756"/>
                </a:moveTo>
                <a:cubicBezTo>
                  <a:pt x="10147849" y="1162469"/>
                  <a:pt x="10129980" y="1163177"/>
                  <a:pt x="10112329" y="1163880"/>
                </a:cubicBezTo>
                <a:cubicBezTo>
                  <a:pt x="10122640" y="1164941"/>
                  <a:pt x="10133168" y="1165995"/>
                  <a:pt x="10143864" y="1167044"/>
                </a:cubicBezTo>
                <a:cubicBezTo>
                  <a:pt x="10161394" y="1166978"/>
                  <a:pt x="10179213" y="1166899"/>
                  <a:pt x="10197275" y="1166811"/>
                </a:cubicBezTo>
                <a:cubicBezTo>
                  <a:pt x="10186626" y="1165133"/>
                  <a:pt x="10176171" y="1163448"/>
                  <a:pt x="10165933" y="1161756"/>
                </a:cubicBezTo>
                <a:close/>
                <a:moveTo>
                  <a:pt x="10271112" y="1157681"/>
                </a:moveTo>
                <a:cubicBezTo>
                  <a:pt x="10248101" y="1158559"/>
                  <a:pt x="10225355" y="1159436"/>
                  <a:pt x="10202924" y="1160309"/>
                </a:cubicBezTo>
                <a:cubicBezTo>
                  <a:pt x="10216300" y="1162405"/>
                  <a:pt x="10230015" y="1164491"/>
                  <a:pt x="10244020" y="1166562"/>
                </a:cubicBezTo>
                <a:cubicBezTo>
                  <a:pt x="10266042" y="1166438"/>
                  <a:pt x="10288401" y="1166298"/>
                  <a:pt x="10311072" y="1166146"/>
                </a:cubicBezTo>
                <a:cubicBezTo>
                  <a:pt x="10297407" y="1163319"/>
                  <a:pt x="10284054" y="1160494"/>
                  <a:pt x="10271112" y="1157681"/>
                </a:cubicBezTo>
                <a:close/>
                <a:moveTo>
                  <a:pt x="9774724" y="1157039"/>
                </a:moveTo>
                <a:cubicBezTo>
                  <a:pt x="9752415" y="1159640"/>
                  <a:pt x="9730731" y="1162243"/>
                  <a:pt x="9709700" y="1164846"/>
                </a:cubicBezTo>
                <a:cubicBezTo>
                  <a:pt x="9720832" y="1165015"/>
                  <a:pt x="9731962" y="1165203"/>
                  <a:pt x="9743069" y="1165420"/>
                </a:cubicBezTo>
                <a:cubicBezTo>
                  <a:pt x="9744470" y="1165449"/>
                  <a:pt x="9745944" y="1165474"/>
                  <a:pt x="9747368" y="1165499"/>
                </a:cubicBezTo>
                <a:cubicBezTo>
                  <a:pt x="9768447" y="1163640"/>
                  <a:pt x="9790250" y="1161772"/>
                  <a:pt x="9812730" y="1159900"/>
                </a:cubicBezTo>
                <a:cubicBezTo>
                  <a:pt x="9800077" y="1158905"/>
                  <a:pt x="9787401" y="1157957"/>
                  <a:pt x="9774724" y="1157039"/>
                </a:cubicBezTo>
                <a:close/>
                <a:moveTo>
                  <a:pt x="9976415" y="1155603"/>
                </a:moveTo>
                <a:cubicBezTo>
                  <a:pt x="9956301" y="1157100"/>
                  <a:pt x="9936549" y="1158599"/>
                  <a:pt x="9917160" y="1160099"/>
                </a:cubicBezTo>
                <a:cubicBezTo>
                  <a:pt x="9927904" y="1160818"/>
                  <a:pt x="9938964" y="1161523"/>
                  <a:pt x="9950312" y="1162218"/>
                </a:cubicBezTo>
                <a:cubicBezTo>
                  <a:pt x="9969387" y="1161415"/>
                  <a:pt x="9988898" y="1160605"/>
                  <a:pt x="10008744" y="1159786"/>
                </a:cubicBezTo>
                <a:cubicBezTo>
                  <a:pt x="9997614" y="1158398"/>
                  <a:pt x="9986820" y="1157005"/>
                  <a:pt x="9976415" y="1155603"/>
                </a:cubicBezTo>
                <a:close/>
                <a:moveTo>
                  <a:pt x="10375663" y="1153755"/>
                </a:moveTo>
                <a:cubicBezTo>
                  <a:pt x="10350116" y="1154700"/>
                  <a:pt x="10324811" y="1155646"/>
                  <a:pt x="10299821" y="1156593"/>
                </a:cubicBezTo>
                <a:cubicBezTo>
                  <a:pt x="10314574" y="1159692"/>
                  <a:pt x="10329737" y="1162799"/>
                  <a:pt x="10345311" y="1165911"/>
                </a:cubicBezTo>
                <a:cubicBezTo>
                  <a:pt x="10369699" y="1165737"/>
                  <a:pt x="10394400" y="1165549"/>
                  <a:pt x="10419415" y="1165350"/>
                </a:cubicBezTo>
                <a:cubicBezTo>
                  <a:pt x="10404468" y="1161476"/>
                  <a:pt x="10389861" y="1157609"/>
                  <a:pt x="10375663" y="1153755"/>
                </a:cubicBezTo>
                <a:close/>
                <a:moveTo>
                  <a:pt x="9671670" y="1150435"/>
                </a:moveTo>
                <a:cubicBezTo>
                  <a:pt x="9642382" y="1154899"/>
                  <a:pt x="9614036" y="1159425"/>
                  <a:pt x="9586726" y="1164002"/>
                </a:cubicBezTo>
                <a:cubicBezTo>
                  <a:pt x="9606429" y="1163977"/>
                  <a:pt x="9626108" y="1164031"/>
                  <a:pt x="9645738" y="1164160"/>
                </a:cubicBezTo>
                <a:cubicBezTo>
                  <a:pt x="9671792" y="1160716"/>
                  <a:pt x="9699053" y="1157263"/>
                  <a:pt x="9727447" y="1153809"/>
                </a:cubicBezTo>
                <a:cubicBezTo>
                  <a:pt x="9708880" y="1152606"/>
                  <a:pt x="9690287" y="1151478"/>
                  <a:pt x="9671670" y="1150435"/>
                </a:cubicBezTo>
                <a:close/>
                <a:moveTo>
                  <a:pt x="10479924" y="1149965"/>
                </a:moveTo>
                <a:cubicBezTo>
                  <a:pt x="10452615" y="1150939"/>
                  <a:pt x="10425572" y="1151921"/>
                  <a:pt x="10398770" y="1152905"/>
                </a:cubicBezTo>
                <a:cubicBezTo>
                  <a:pt x="10414102" y="1156973"/>
                  <a:pt x="10429870" y="1161053"/>
                  <a:pt x="10446023" y="1165137"/>
                </a:cubicBezTo>
                <a:cubicBezTo>
                  <a:pt x="10472101" y="1164923"/>
                  <a:pt x="10498517" y="1164696"/>
                  <a:pt x="10525148" y="1164459"/>
                </a:cubicBezTo>
                <a:cubicBezTo>
                  <a:pt x="10509720" y="1159610"/>
                  <a:pt x="10494628" y="1154775"/>
                  <a:pt x="10479924" y="1149965"/>
                </a:cubicBezTo>
                <a:close/>
                <a:moveTo>
                  <a:pt x="10086181" y="1147681"/>
                </a:moveTo>
                <a:cubicBezTo>
                  <a:pt x="10061720" y="1149392"/>
                  <a:pt x="10037647" y="1151111"/>
                  <a:pt x="10014009" y="1152832"/>
                </a:cubicBezTo>
                <a:cubicBezTo>
                  <a:pt x="10027603" y="1154513"/>
                  <a:pt x="10041680" y="1156182"/>
                  <a:pt x="10056287" y="1157839"/>
                </a:cubicBezTo>
                <a:cubicBezTo>
                  <a:pt x="10079225" y="1156908"/>
                  <a:pt x="10102599" y="1155967"/>
                  <a:pt x="10126358" y="1155021"/>
                </a:cubicBezTo>
                <a:cubicBezTo>
                  <a:pt x="10112522" y="1152584"/>
                  <a:pt x="10099122" y="1150137"/>
                  <a:pt x="10086181" y="1147681"/>
                </a:cubicBezTo>
                <a:close/>
                <a:moveTo>
                  <a:pt x="10583919" y="1146303"/>
                </a:moveTo>
                <a:cubicBezTo>
                  <a:pt x="10555451" y="1147287"/>
                  <a:pt x="10527154" y="1148280"/>
                  <a:pt x="10499095" y="1149279"/>
                </a:cubicBezTo>
                <a:cubicBezTo>
                  <a:pt x="10514549" y="1154257"/>
                  <a:pt x="10530413" y="1159255"/>
                  <a:pt x="10546615" y="1164264"/>
                </a:cubicBezTo>
                <a:cubicBezTo>
                  <a:pt x="10573947" y="1164016"/>
                  <a:pt x="10601522" y="1163758"/>
                  <a:pt x="10629314" y="1163491"/>
                </a:cubicBezTo>
                <a:cubicBezTo>
                  <a:pt x="10613861" y="1157733"/>
                  <a:pt x="10598721" y="1152000"/>
                  <a:pt x="10583919" y="1146303"/>
                </a:cubicBezTo>
                <a:close/>
                <a:moveTo>
                  <a:pt x="9892773" y="1143911"/>
                </a:moveTo>
                <a:cubicBezTo>
                  <a:pt x="9866455" y="1146708"/>
                  <a:pt x="9840787" y="1149517"/>
                  <a:pt x="9815797" y="1152333"/>
                </a:cubicBezTo>
                <a:cubicBezTo>
                  <a:pt x="9825963" y="1153135"/>
                  <a:pt x="9836102" y="1153956"/>
                  <a:pt x="9846268" y="1154807"/>
                </a:cubicBezTo>
                <a:cubicBezTo>
                  <a:pt x="9850952" y="1155202"/>
                  <a:pt x="9855758" y="1155594"/>
                  <a:pt x="9860635" y="1155980"/>
                </a:cubicBezTo>
                <a:cubicBezTo>
                  <a:pt x="9885311" y="1153997"/>
                  <a:pt x="9910713" y="1152009"/>
                  <a:pt x="9936742" y="1150023"/>
                </a:cubicBezTo>
                <a:cubicBezTo>
                  <a:pt x="9922110" y="1147927"/>
                  <a:pt x="9907454" y="1145889"/>
                  <a:pt x="9892773" y="1143911"/>
                </a:cubicBezTo>
                <a:close/>
                <a:moveTo>
                  <a:pt x="10687649" y="1142780"/>
                </a:moveTo>
                <a:cubicBezTo>
                  <a:pt x="10658337" y="1143757"/>
                  <a:pt x="10629169" y="1144745"/>
                  <a:pt x="10600169" y="1145742"/>
                </a:cubicBezTo>
                <a:cubicBezTo>
                  <a:pt x="10615453" y="1151570"/>
                  <a:pt x="10631125" y="1157435"/>
                  <a:pt x="10647084" y="1163321"/>
                </a:cubicBezTo>
                <a:cubicBezTo>
                  <a:pt x="10675336" y="1163048"/>
                  <a:pt x="10703779" y="1162765"/>
                  <a:pt x="10732367" y="1162476"/>
                </a:cubicBezTo>
                <a:cubicBezTo>
                  <a:pt x="10716962" y="1155781"/>
                  <a:pt x="10702064" y="1149214"/>
                  <a:pt x="10687649" y="1142780"/>
                </a:cubicBezTo>
                <a:close/>
                <a:moveTo>
                  <a:pt x="9384414" y="1140806"/>
                </a:moveTo>
                <a:cubicBezTo>
                  <a:pt x="8813140" y="1134231"/>
                  <a:pt x="8217123" y="1201307"/>
                  <a:pt x="7606538" y="1341260"/>
                </a:cubicBezTo>
                <a:cubicBezTo>
                  <a:pt x="7518431" y="1361311"/>
                  <a:pt x="7429188" y="1382212"/>
                  <a:pt x="7342891" y="1402426"/>
                </a:cubicBezTo>
                <a:cubicBezTo>
                  <a:pt x="7023251" y="1477292"/>
                  <a:pt x="6692696" y="1554712"/>
                  <a:pt x="6365739" y="1601247"/>
                </a:cubicBezTo>
                <a:cubicBezTo>
                  <a:pt x="6242740" y="1618754"/>
                  <a:pt x="6130632" y="1629058"/>
                  <a:pt x="6025888" y="1632445"/>
                </a:cubicBezTo>
                <a:cubicBezTo>
                  <a:pt x="6031779" y="1633635"/>
                  <a:pt x="6037695" y="1634811"/>
                  <a:pt x="6043587" y="1635967"/>
                </a:cubicBezTo>
                <a:cubicBezTo>
                  <a:pt x="6158883" y="1637039"/>
                  <a:pt x="6281616" y="1630035"/>
                  <a:pt x="6414368" y="1615043"/>
                </a:cubicBezTo>
                <a:cubicBezTo>
                  <a:pt x="6771000" y="1574771"/>
                  <a:pt x="7132003" y="1496008"/>
                  <a:pt x="7481125" y="1419837"/>
                </a:cubicBezTo>
                <a:cubicBezTo>
                  <a:pt x="7521666" y="1410990"/>
                  <a:pt x="7562278" y="1402132"/>
                  <a:pt x="7602916" y="1393321"/>
                </a:cubicBezTo>
                <a:cubicBezTo>
                  <a:pt x="8276750" y="1246189"/>
                  <a:pt x="8924627" y="1169346"/>
                  <a:pt x="9532132" y="1164276"/>
                </a:cubicBezTo>
                <a:cubicBezTo>
                  <a:pt x="9562508" y="1158825"/>
                  <a:pt x="9594428" y="1153441"/>
                  <a:pt x="9627701" y="1148135"/>
                </a:cubicBezTo>
                <a:cubicBezTo>
                  <a:pt x="9547130" y="1144187"/>
                  <a:pt x="9466024" y="1141745"/>
                  <a:pt x="9384414" y="1140806"/>
                </a:cubicBezTo>
                <a:close/>
                <a:moveTo>
                  <a:pt x="10195125" y="1140269"/>
                </a:moveTo>
                <a:cubicBezTo>
                  <a:pt x="10168154" y="1142054"/>
                  <a:pt x="10141570" y="1143849"/>
                  <a:pt x="10115395" y="1145652"/>
                </a:cubicBezTo>
                <a:cubicBezTo>
                  <a:pt x="10130222" y="1148323"/>
                  <a:pt x="10145626" y="1150982"/>
                  <a:pt x="10161539" y="1153628"/>
                </a:cubicBezTo>
                <a:cubicBezTo>
                  <a:pt x="10187012" y="1152626"/>
                  <a:pt x="10212921" y="1151616"/>
                  <a:pt x="10239216" y="1150605"/>
                </a:cubicBezTo>
                <a:cubicBezTo>
                  <a:pt x="10223931" y="1147138"/>
                  <a:pt x="10209202" y="1143691"/>
                  <a:pt x="10195125" y="1140269"/>
                </a:cubicBezTo>
                <a:close/>
                <a:moveTo>
                  <a:pt x="10791332" y="1139390"/>
                </a:moveTo>
                <a:cubicBezTo>
                  <a:pt x="10761415" y="1140349"/>
                  <a:pt x="10731571" y="1141321"/>
                  <a:pt x="10701871" y="1142307"/>
                </a:cubicBezTo>
                <a:cubicBezTo>
                  <a:pt x="10716552" y="1148795"/>
                  <a:pt x="10731860" y="1155476"/>
                  <a:pt x="10747748" y="1162317"/>
                </a:cubicBezTo>
                <a:cubicBezTo>
                  <a:pt x="10776699" y="1162023"/>
                  <a:pt x="10805794" y="1161720"/>
                  <a:pt x="10834986" y="1161415"/>
                </a:cubicBezTo>
                <a:cubicBezTo>
                  <a:pt x="10820210" y="1154022"/>
                  <a:pt x="10805649" y="1146679"/>
                  <a:pt x="10791332" y="1139390"/>
                </a:cubicBezTo>
                <a:close/>
                <a:moveTo>
                  <a:pt x="10894747" y="1136149"/>
                </a:moveTo>
                <a:cubicBezTo>
                  <a:pt x="10864276" y="1137081"/>
                  <a:pt x="10833851" y="1138033"/>
                  <a:pt x="10803500" y="1139001"/>
                </a:cubicBezTo>
                <a:cubicBezTo>
                  <a:pt x="10818061" y="1146373"/>
                  <a:pt x="10832838" y="1153807"/>
                  <a:pt x="10847856" y="1161279"/>
                </a:cubicBezTo>
                <a:cubicBezTo>
                  <a:pt x="10877507" y="1160969"/>
                  <a:pt x="10907231" y="1160653"/>
                  <a:pt x="10936978" y="1160334"/>
                </a:cubicBezTo>
                <a:cubicBezTo>
                  <a:pt x="10922708" y="1152204"/>
                  <a:pt x="10908631" y="1144137"/>
                  <a:pt x="10894747" y="1136149"/>
                </a:cubicBezTo>
                <a:close/>
                <a:moveTo>
                  <a:pt x="10303395" y="1133293"/>
                </a:moveTo>
                <a:cubicBezTo>
                  <a:pt x="10274927" y="1135079"/>
                  <a:pt x="10246798" y="1136882"/>
                  <a:pt x="10219006" y="1138698"/>
                </a:cubicBezTo>
                <a:cubicBezTo>
                  <a:pt x="10234338" y="1142291"/>
                  <a:pt x="10250322" y="1145907"/>
                  <a:pt x="10266935" y="1149542"/>
                </a:cubicBezTo>
                <a:cubicBezTo>
                  <a:pt x="10293954" y="1148508"/>
                  <a:pt x="10321359" y="1147475"/>
                  <a:pt x="10349103" y="1146441"/>
                </a:cubicBezTo>
                <a:cubicBezTo>
                  <a:pt x="10333335" y="1142033"/>
                  <a:pt x="10318100" y="1137648"/>
                  <a:pt x="10303395" y="1133293"/>
                </a:cubicBezTo>
                <a:close/>
                <a:moveTo>
                  <a:pt x="10998115" y="1133055"/>
                </a:moveTo>
                <a:cubicBezTo>
                  <a:pt x="10967257" y="1133955"/>
                  <a:pt x="10936349" y="1134878"/>
                  <a:pt x="10905444" y="1135819"/>
                </a:cubicBezTo>
                <a:cubicBezTo>
                  <a:pt x="10919496" y="1143881"/>
                  <a:pt x="10933718" y="1152016"/>
                  <a:pt x="10948134" y="1160212"/>
                </a:cubicBezTo>
                <a:cubicBezTo>
                  <a:pt x="10978339" y="1159888"/>
                  <a:pt x="11008570" y="1159563"/>
                  <a:pt x="11038752" y="1159235"/>
                </a:cubicBezTo>
                <a:cubicBezTo>
                  <a:pt x="11025978" y="1151009"/>
                  <a:pt x="11013327" y="1142859"/>
                  <a:pt x="11000819" y="1134799"/>
                </a:cubicBezTo>
                <a:cubicBezTo>
                  <a:pt x="10999902" y="1134215"/>
                  <a:pt x="10999008" y="1133641"/>
                  <a:pt x="10998115" y="1133055"/>
                </a:cubicBezTo>
                <a:close/>
                <a:moveTo>
                  <a:pt x="10007875" y="1132146"/>
                </a:moveTo>
                <a:cubicBezTo>
                  <a:pt x="9979311" y="1134957"/>
                  <a:pt x="9951327" y="1137786"/>
                  <a:pt x="9924018" y="1140627"/>
                </a:cubicBezTo>
                <a:cubicBezTo>
                  <a:pt x="9932492" y="1141819"/>
                  <a:pt x="9940968" y="1142974"/>
                  <a:pt x="9949419" y="1144204"/>
                </a:cubicBezTo>
                <a:cubicBezTo>
                  <a:pt x="9956686" y="1145263"/>
                  <a:pt x="9964220" y="1146317"/>
                  <a:pt x="9971922" y="1147366"/>
                </a:cubicBezTo>
                <a:cubicBezTo>
                  <a:pt x="9998701" y="1145365"/>
                  <a:pt x="10026130" y="1143368"/>
                  <a:pt x="10054090" y="1141378"/>
                </a:cubicBezTo>
                <a:cubicBezTo>
                  <a:pt x="10053029" y="1141163"/>
                  <a:pt x="10051941" y="1140948"/>
                  <a:pt x="10050879" y="1140733"/>
                </a:cubicBezTo>
                <a:cubicBezTo>
                  <a:pt x="10036560" y="1137800"/>
                  <a:pt x="10022218" y="1134950"/>
                  <a:pt x="10007875" y="1132146"/>
                </a:cubicBezTo>
                <a:close/>
                <a:moveTo>
                  <a:pt x="9799208" y="1132101"/>
                </a:moveTo>
                <a:cubicBezTo>
                  <a:pt x="9768447" y="1136282"/>
                  <a:pt x="9738361" y="1140525"/>
                  <a:pt x="9709121" y="1144826"/>
                </a:cubicBezTo>
                <a:cubicBezTo>
                  <a:pt x="9729161" y="1146066"/>
                  <a:pt x="9749179" y="1147409"/>
                  <a:pt x="9769147" y="1148836"/>
                </a:cubicBezTo>
                <a:cubicBezTo>
                  <a:pt x="9797108" y="1145568"/>
                  <a:pt x="9826011" y="1142303"/>
                  <a:pt x="9855830" y="1139048"/>
                </a:cubicBezTo>
                <a:cubicBezTo>
                  <a:pt x="9836996" y="1136637"/>
                  <a:pt x="9818115" y="1134319"/>
                  <a:pt x="9799208" y="1132101"/>
                </a:cubicBezTo>
                <a:close/>
                <a:moveTo>
                  <a:pt x="11101385" y="1130131"/>
                </a:moveTo>
                <a:cubicBezTo>
                  <a:pt x="11070214" y="1130988"/>
                  <a:pt x="11038945" y="1131872"/>
                  <a:pt x="11007627" y="1132781"/>
                </a:cubicBezTo>
                <a:cubicBezTo>
                  <a:pt x="11021101" y="1141468"/>
                  <a:pt x="11034743" y="1150259"/>
                  <a:pt x="11048555" y="1159131"/>
                </a:cubicBezTo>
                <a:cubicBezTo>
                  <a:pt x="11058768" y="1159020"/>
                  <a:pt x="11068983" y="1158909"/>
                  <a:pt x="11079196" y="1158798"/>
                </a:cubicBezTo>
                <a:cubicBezTo>
                  <a:pt x="11099551" y="1158577"/>
                  <a:pt x="11119930" y="1158355"/>
                  <a:pt x="11140285" y="1158138"/>
                </a:cubicBezTo>
                <a:cubicBezTo>
                  <a:pt x="11127174" y="1148682"/>
                  <a:pt x="11114231" y="1139342"/>
                  <a:pt x="11101385" y="1130131"/>
                </a:cubicBezTo>
                <a:close/>
                <a:moveTo>
                  <a:pt x="11204608" y="1127379"/>
                </a:moveTo>
                <a:cubicBezTo>
                  <a:pt x="11173195" y="1128188"/>
                  <a:pt x="11141588" y="1129027"/>
                  <a:pt x="11109885" y="1129896"/>
                </a:cubicBezTo>
                <a:cubicBezTo>
                  <a:pt x="11122778" y="1139166"/>
                  <a:pt x="11135769" y="1148531"/>
                  <a:pt x="11148928" y="1158041"/>
                </a:cubicBezTo>
                <a:cubicBezTo>
                  <a:pt x="11179908" y="1157706"/>
                  <a:pt x="11210838" y="1157374"/>
                  <a:pt x="11241648" y="1157043"/>
                </a:cubicBezTo>
                <a:cubicBezTo>
                  <a:pt x="11229238" y="1147031"/>
                  <a:pt x="11216899" y="1137139"/>
                  <a:pt x="11204608" y="1127379"/>
                </a:cubicBezTo>
                <a:close/>
                <a:moveTo>
                  <a:pt x="10411133" y="1126698"/>
                </a:moveTo>
                <a:cubicBezTo>
                  <a:pt x="10381627" y="1128460"/>
                  <a:pt x="10352362" y="1130242"/>
                  <a:pt x="10323412" y="1132044"/>
                </a:cubicBezTo>
                <a:cubicBezTo>
                  <a:pt x="10338937" y="1136538"/>
                  <a:pt x="10355042" y="1141061"/>
                  <a:pt x="10371678" y="1145604"/>
                </a:cubicBezTo>
                <a:cubicBezTo>
                  <a:pt x="10399905" y="1144560"/>
                  <a:pt x="10428469" y="1143515"/>
                  <a:pt x="10457276" y="1142477"/>
                </a:cubicBezTo>
                <a:cubicBezTo>
                  <a:pt x="10441436" y="1137178"/>
                  <a:pt x="10426031" y="1131915"/>
                  <a:pt x="10411133" y="1126698"/>
                </a:cubicBezTo>
                <a:close/>
                <a:moveTo>
                  <a:pt x="11307832" y="1124825"/>
                </a:moveTo>
                <a:cubicBezTo>
                  <a:pt x="11276177" y="1125576"/>
                  <a:pt x="11244304" y="1126363"/>
                  <a:pt x="11212239" y="1127184"/>
                </a:cubicBezTo>
                <a:cubicBezTo>
                  <a:pt x="11224553" y="1136988"/>
                  <a:pt x="11236916" y="1146909"/>
                  <a:pt x="11249375" y="1156962"/>
                </a:cubicBezTo>
                <a:cubicBezTo>
                  <a:pt x="11280692" y="1156627"/>
                  <a:pt x="11311888" y="1156295"/>
                  <a:pt x="11342940" y="1155971"/>
                </a:cubicBezTo>
                <a:cubicBezTo>
                  <a:pt x="11331205" y="1145460"/>
                  <a:pt x="11319518" y="1135072"/>
                  <a:pt x="11307832" y="1124825"/>
                </a:cubicBezTo>
                <a:close/>
                <a:moveTo>
                  <a:pt x="10120974" y="1121399"/>
                </a:moveTo>
                <a:cubicBezTo>
                  <a:pt x="10091130" y="1124142"/>
                  <a:pt x="10061793" y="1126908"/>
                  <a:pt x="10033011" y="1129694"/>
                </a:cubicBezTo>
                <a:cubicBezTo>
                  <a:pt x="10039531" y="1130999"/>
                  <a:pt x="10046050" y="1132284"/>
                  <a:pt x="10052545" y="1133616"/>
                </a:cubicBezTo>
                <a:cubicBezTo>
                  <a:pt x="10062010" y="1135554"/>
                  <a:pt x="10071765" y="1137490"/>
                  <a:pt x="10081833" y="1139424"/>
                </a:cubicBezTo>
                <a:cubicBezTo>
                  <a:pt x="10110036" y="1137445"/>
                  <a:pt x="10138770" y="1135475"/>
                  <a:pt x="10167961" y="1133519"/>
                </a:cubicBezTo>
                <a:cubicBezTo>
                  <a:pt x="10163108" y="1132277"/>
                  <a:pt x="10158303" y="1131040"/>
                  <a:pt x="10153619" y="1129810"/>
                </a:cubicBezTo>
                <a:cubicBezTo>
                  <a:pt x="10142753" y="1126958"/>
                  <a:pt x="10131864" y="1124167"/>
                  <a:pt x="10120974" y="1121399"/>
                </a:cubicBezTo>
                <a:close/>
                <a:moveTo>
                  <a:pt x="10518437" y="1120451"/>
                </a:moveTo>
                <a:cubicBezTo>
                  <a:pt x="10488158" y="1122170"/>
                  <a:pt x="10458096" y="1123914"/>
                  <a:pt x="10428253" y="1125680"/>
                </a:cubicBezTo>
                <a:cubicBezTo>
                  <a:pt x="10443728" y="1131015"/>
                  <a:pt x="10459690" y="1136391"/>
                  <a:pt x="10476133" y="1141798"/>
                </a:cubicBezTo>
                <a:cubicBezTo>
                  <a:pt x="10505277" y="1140756"/>
                  <a:pt x="10534662" y="1139718"/>
                  <a:pt x="10564289" y="1138686"/>
                </a:cubicBezTo>
                <a:cubicBezTo>
                  <a:pt x="10548571" y="1132553"/>
                  <a:pt x="10533286" y="1126469"/>
                  <a:pt x="10518437" y="1120451"/>
                </a:cubicBezTo>
                <a:close/>
                <a:moveTo>
                  <a:pt x="9922038" y="1116182"/>
                </a:moveTo>
                <a:cubicBezTo>
                  <a:pt x="9890455" y="1120094"/>
                  <a:pt x="9859379" y="1124070"/>
                  <a:pt x="9828955" y="1128107"/>
                </a:cubicBezTo>
                <a:cubicBezTo>
                  <a:pt x="9848537" y="1130511"/>
                  <a:pt x="9868096" y="1133005"/>
                  <a:pt x="9887631" y="1135617"/>
                </a:cubicBezTo>
                <a:cubicBezTo>
                  <a:pt x="9916845" y="1132503"/>
                  <a:pt x="9946883" y="1129400"/>
                  <a:pt x="9977621" y="1126318"/>
                </a:cubicBezTo>
                <a:cubicBezTo>
                  <a:pt x="9959126" y="1122824"/>
                  <a:pt x="9940582" y="1119465"/>
                  <a:pt x="9922038" y="1116182"/>
                </a:cubicBezTo>
                <a:close/>
                <a:moveTo>
                  <a:pt x="10625377" y="1114531"/>
                </a:moveTo>
                <a:cubicBezTo>
                  <a:pt x="10594544" y="1116193"/>
                  <a:pt x="10563830" y="1117889"/>
                  <a:pt x="10533310" y="1119610"/>
                </a:cubicBezTo>
                <a:cubicBezTo>
                  <a:pt x="10548571" y="1125725"/>
                  <a:pt x="10564241" y="1131902"/>
                  <a:pt x="10580346" y="1138128"/>
                </a:cubicBezTo>
                <a:cubicBezTo>
                  <a:pt x="10610190" y="1137096"/>
                  <a:pt x="10640203" y="1136072"/>
                  <a:pt x="10670385" y="1135059"/>
                </a:cubicBezTo>
                <a:cubicBezTo>
                  <a:pt x="10654738" y="1128012"/>
                  <a:pt x="10639744" y="1121164"/>
                  <a:pt x="10625377" y="1114531"/>
                </a:cubicBezTo>
                <a:close/>
                <a:moveTo>
                  <a:pt x="10232647" y="1111457"/>
                </a:moveTo>
                <a:cubicBezTo>
                  <a:pt x="10201935" y="1114108"/>
                  <a:pt x="10171656" y="1116785"/>
                  <a:pt x="10141884" y="1119488"/>
                </a:cubicBezTo>
                <a:cubicBezTo>
                  <a:pt x="10146472" y="1120675"/>
                  <a:pt x="10151059" y="1121831"/>
                  <a:pt x="10155623" y="1123032"/>
                </a:cubicBezTo>
                <a:cubicBezTo>
                  <a:pt x="10166898" y="1125990"/>
                  <a:pt x="10178730" y="1128975"/>
                  <a:pt x="10190972" y="1131981"/>
                </a:cubicBezTo>
                <a:cubicBezTo>
                  <a:pt x="10220212" y="1130043"/>
                  <a:pt x="10249864" y="1128120"/>
                  <a:pt x="10279901" y="1126214"/>
                </a:cubicBezTo>
                <a:cubicBezTo>
                  <a:pt x="10271884" y="1123758"/>
                  <a:pt x="10264013" y="1121309"/>
                  <a:pt x="10256382" y="1118877"/>
                </a:cubicBezTo>
                <a:cubicBezTo>
                  <a:pt x="10248487" y="1116365"/>
                  <a:pt x="10240568" y="1113920"/>
                  <a:pt x="10232647" y="1111457"/>
                </a:cubicBezTo>
                <a:close/>
                <a:moveTo>
                  <a:pt x="10732053" y="1108918"/>
                </a:moveTo>
                <a:cubicBezTo>
                  <a:pt x="10700785" y="1110519"/>
                  <a:pt x="10669613" y="1112154"/>
                  <a:pt x="10638536" y="1113821"/>
                </a:cubicBezTo>
                <a:cubicBezTo>
                  <a:pt x="10653001" y="1120447"/>
                  <a:pt x="10668309" y="1127376"/>
                  <a:pt x="10684462" y="1134586"/>
                </a:cubicBezTo>
                <a:cubicBezTo>
                  <a:pt x="10714861" y="1133573"/>
                  <a:pt x="10745382" y="1132569"/>
                  <a:pt x="10776023" y="1131583"/>
                </a:cubicBezTo>
                <a:cubicBezTo>
                  <a:pt x="10761076" y="1123948"/>
                  <a:pt x="10746420" y="1116385"/>
                  <a:pt x="10732053" y="1108918"/>
                </a:cubicBezTo>
                <a:close/>
                <a:moveTo>
                  <a:pt x="10838416" y="1103617"/>
                </a:moveTo>
                <a:cubicBezTo>
                  <a:pt x="10806809" y="1105148"/>
                  <a:pt x="10775201" y="1106719"/>
                  <a:pt x="10743619" y="1108327"/>
                </a:cubicBezTo>
                <a:cubicBezTo>
                  <a:pt x="10758203" y="1115865"/>
                  <a:pt x="10773029" y="1123493"/>
                  <a:pt x="10788144" y="1131194"/>
                </a:cubicBezTo>
                <a:cubicBezTo>
                  <a:pt x="10819050" y="1130203"/>
                  <a:pt x="10850029" y="1129229"/>
                  <a:pt x="10881056" y="1128272"/>
                </a:cubicBezTo>
                <a:cubicBezTo>
                  <a:pt x="10866617" y="1119949"/>
                  <a:pt x="10852419" y="1111726"/>
                  <a:pt x="10838416" y="1103617"/>
                </a:cubicBezTo>
                <a:close/>
                <a:moveTo>
                  <a:pt x="10343452" y="1102183"/>
                </a:moveTo>
                <a:cubicBezTo>
                  <a:pt x="10312111" y="1104729"/>
                  <a:pt x="10281132" y="1107307"/>
                  <a:pt x="10250588" y="1109917"/>
                </a:cubicBezTo>
                <a:cubicBezTo>
                  <a:pt x="10253293" y="1110772"/>
                  <a:pt x="10255996" y="1111595"/>
                  <a:pt x="10258700" y="1112455"/>
                </a:cubicBezTo>
                <a:cubicBezTo>
                  <a:pt x="10271715" y="1116593"/>
                  <a:pt x="10285310" y="1120775"/>
                  <a:pt x="10299387" y="1124986"/>
                </a:cubicBezTo>
                <a:cubicBezTo>
                  <a:pt x="10329400" y="1123098"/>
                  <a:pt x="10359799" y="1121227"/>
                  <a:pt x="10390465" y="1119379"/>
                </a:cubicBezTo>
                <a:cubicBezTo>
                  <a:pt x="10379768" y="1115537"/>
                  <a:pt x="10369289" y="1111724"/>
                  <a:pt x="10359147" y="1107945"/>
                </a:cubicBezTo>
                <a:cubicBezTo>
                  <a:pt x="10353932" y="1105996"/>
                  <a:pt x="10348692" y="1104110"/>
                  <a:pt x="10343452" y="1102183"/>
                </a:cubicBezTo>
                <a:close/>
                <a:moveTo>
                  <a:pt x="10041535" y="1101961"/>
                </a:moveTo>
                <a:cubicBezTo>
                  <a:pt x="10009493" y="1105627"/>
                  <a:pt x="9977839" y="1109361"/>
                  <a:pt x="9946643" y="1113163"/>
                </a:cubicBezTo>
                <a:cubicBezTo>
                  <a:pt x="9965500" y="1116591"/>
                  <a:pt x="9984309" y="1120142"/>
                  <a:pt x="10003094" y="1123787"/>
                </a:cubicBezTo>
                <a:cubicBezTo>
                  <a:pt x="10033157" y="1120822"/>
                  <a:pt x="10063894" y="1117876"/>
                  <a:pt x="10095210" y="1114956"/>
                </a:cubicBezTo>
                <a:cubicBezTo>
                  <a:pt x="10077343" y="1110526"/>
                  <a:pt x="10059476" y="1106170"/>
                  <a:pt x="10041535" y="1101961"/>
                </a:cubicBezTo>
                <a:close/>
                <a:moveTo>
                  <a:pt x="10944609" y="1098623"/>
                </a:moveTo>
                <a:cubicBezTo>
                  <a:pt x="10912711" y="1100077"/>
                  <a:pt x="10880766" y="1101577"/>
                  <a:pt x="10848773" y="1103117"/>
                </a:cubicBezTo>
                <a:cubicBezTo>
                  <a:pt x="10862875" y="1111285"/>
                  <a:pt x="10877218" y="1119567"/>
                  <a:pt x="10891753" y="1127942"/>
                </a:cubicBezTo>
                <a:cubicBezTo>
                  <a:pt x="10923094" y="1126981"/>
                  <a:pt x="10954459" y="1126040"/>
                  <a:pt x="10985800" y="1125122"/>
                </a:cubicBezTo>
                <a:cubicBezTo>
                  <a:pt x="10971845" y="1116125"/>
                  <a:pt x="10958130" y="1107298"/>
                  <a:pt x="10944609" y="1098623"/>
                </a:cubicBezTo>
                <a:close/>
                <a:moveTo>
                  <a:pt x="9241192" y="1094876"/>
                </a:moveTo>
                <a:cubicBezTo>
                  <a:pt x="8712993" y="1085635"/>
                  <a:pt x="8166302" y="1147924"/>
                  <a:pt x="7608229" y="1281370"/>
                </a:cubicBezTo>
                <a:cubicBezTo>
                  <a:pt x="7481294" y="1311516"/>
                  <a:pt x="7353008" y="1343784"/>
                  <a:pt x="7228924" y="1374993"/>
                </a:cubicBezTo>
                <a:cubicBezTo>
                  <a:pt x="6930362" y="1450088"/>
                  <a:pt x="6621635" y="1527740"/>
                  <a:pt x="6316047" y="1579476"/>
                </a:cubicBezTo>
                <a:cubicBezTo>
                  <a:pt x="6189885" y="1600836"/>
                  <a:pt x="6075097" y="1614319"/>
                  <a:pt x="5968228" y="1620312"/>
                </a:cubicBezTo>
                <a:cubicBezTo>
                  <a:pt x="5976462" y="1622117"/>
                  <a:pt x="5984696" y="1623895"/>
                  <a:pt x="5992905" y="1625636"/>
                </a:cubicBezTo>
                <a:cubicBezTo>
                  <a:pt x="6107549" y="1623381"/>
                  <a:pt x="6230161" y="1612668"/>
                  <a:pt x="6364484" y="1593549"/>
                </a:cubicBezTo>
                <a:cubicBezTo>
                  <a:pt x="6691054" y="1547067"/>
                  <a:pt x="7021415" y="1469695"/>
                  <a:pt x="7340887" y="1394870"/>
                </a:cubicBezTo>
                <a:cubicBezTo>
                  <a:pt x="7427207" y="1374652"/>
                  <a:pt x="7516450" y="1353748"/>
                  <a:pt x="7604582" y="1333693"/>
                </a:cubicBezTo>
                <a:cubicBezTo>
                  <a:pt x="8316543" y="1170502"/>
                  <a:pt x="9008775" y="1106285"/>
                  <a:pt x="9665175" y="1142280"/>
                </a:cubicBezTo>
                <a:cubicBezTo>
                  <a:pt x="9696735" y="1137440"/>
                  <a:pt x="9729403" y="1132671"/>
                  <a:pt x="9762965" y="1127973"/>
                </a:cubicBezTo>
                <a:cubicBezTo>
                  <a:pt x="9591271" y="1108984"/>
                  <a:pt x="9417259" y="1097956"/>
                  <a:pt x="9241192" y="1094876"/>
                </a:cubicBezTo>
                <a:close/>
                <a:moveTo>
                  <a:pt x="11050632" y="1093944"/>
                </a:moveTo>
                <a:cubicBezTo>
                  <a:pt x="11018518" y="1095312"/>
                  <a:pt x="10986259" y="1096730"/>
                  <a:pt x="10953928" y="1098198"/>
                </a:cubicBezTo>
                <a:cubicBezTo>
                  <a:pt x="10967474" y="1106914"/>
                  <a:pt x="10981286" y="1115806"/>
                  <a:pt x="10995314" y="1124841"/>
                </a:cubicBezTo>
                <a:cubicBezTo>
                  <a:pt x="11027017" y="1123916"/>
                  <a:pt x="11058672" y="1123016"/>
                  <a:pt x="11090230" y="1122141"/>
                </a:cubicBezTo>
                <a:cubicBezTo>
                  <a:pt x="11076902" y="1112597"/>
                  <a:pt x="11063695" y="1103187"/>
                  <a:pt x="11050632" y="1093944"/>
                </a:cubicBezTo>
                <a:close/>
                <a:moveTo>
                  <a:pt x="10453581" y="1093498"/>
                </a:moveTo>
                <a:cubicBezTo>
                  <a:pt x="10421781" y="1095934"/>
                  <a:pt x="10390272" y="1098408"/>
                  <a:pt x="10359124" y="1100918"/>
                </a:cubicBezTo>
                <a:cubicBezTo>
                  <a:pt x="10359993" y="1101242"/>
                  <a:pt x="10360862" y="1101552"/>
                  <a:pt x="10361730" y="1101877"/>
                </a:cubicBezTo>
                <a:cubicBezTo>
                  <a:pt x="10376314" y="1107310"/>
                  <a:pt x="10391527" y="1112814"/>
                  <a:pt x="10407293" y="1118371"/>
                </a:cubicBezTo>
                <a:cubicBezTo>
                  <a:pt x="10437934" y="1116537"/>
                  <a:pt x="10468890" y="1114727"/>
                  <a:pt x="10500037" y="1112943"/>
                </a:cubicBezTo>
                <a:cubicBezTo>
                  <a:pt x="10486999" y="1107574"/>
                  <a:pt x="10474274" y="1102260"/>
                  <a:pt x="10461960" y="1097017"/>
                </a:cubicBezTo>
                <a:cubicBezTo>
                  <a:pt x="10459183" y="1095828"/>
                  <a:pt x="10456382" y="1094681"/>
                  <a:pt x="10453581" y="1093498"/>
                </a:cubicBezTo>
                <a:close/>
                <a:moveTo>
                  <a:pt x="11156511" y="1089595"/>
                </a:moveTo>
                <a:cubicBezTo>
                  <a:pt x="11124227" y="1090870"/>
                  <a:pt x="11091704" y="1092202"/>
                  <a:pt x="11059011" y="1093589"/>
                </a:cubicBezTo>
                <a:cubicBezTo>
                  <a:pt x="11072145" y="1102888"/>
                  <a:pt x="11085378" y="1112310"/>
                  <a:pt x="11098755" y="1121906"/>
                </a:cubicBezTo>
                <a:cubicBezTo>
                  <a:pt x="11130795" y="1121021"/>
                  <a:pt x="11162715" y="1120166"/>
                  <a:pt x="11194492" y="1119343"/>
                </a:cubicBezTo>
                <a:cubicBezTo>
                  <a:pt x="11181766" y="1109277"/>
                  <a:pt x="11169115" y="1099351"/>
                  <a:pt x="11156511" y="1089595"/>
                </a:cubicBezTo>
                <a:close/>
                <a:moveTo>
                  <a:pt x="10158327" y="1089061"/>
                </a:moveTo>
                <a:cubicBezTo>
                  <a:pt x="10125996" y="1092512"/>
                  <a:pt x="10093883" y="1096034"/>
                  <a:pt x="10062106" y="1099623"/>
                </a:cubicBezTo>
                <a:cubicBezTo>
                  <a:pt x="10080287" y="1103974"/>
                  <a:pt x="10098445" y="1108400"/>
                  <a:pt x="10116555" y="1112975"/>
                </a:cubicBezTo>
                <a:cubicBezTo>
                  <a:pt x="10147292" y="1110146"/>
                  <a:pt x="10178586" y="1107341"/>
                  <a:pt x="10210361" y="1104566"/>
                </a:cubicBezTo>
                <a:cubicBezTo>
                  <a:pt x="10193049" y="1099279"/>
                  <a:pt x="10175712" y="1094123"/>
                  <a:pt x="10158327" y="1089061"/>
                </a:cubicBezTo>
                <a:close/>
                <a:moveTo>
                  <a:pt x="11262293" y="1085599"/>
                </a:moveTo>
                <a:cubicBezTo>
                  <a:pt x="11229889" y="1086768"/>
                  <a:pt x="11197123" y="1088001"/>
                  <a:pt x="11164116" y="1089296"/>
                </a:cubicBezTo>
                <a:cubicBezTo>
                  <a:pt x="11176744" y="1099096"/>
                  <a:pt x="11189397" y="1109042"/>
                  <a:pt x="11202146" y="1119147"/>
                </a:cubicBezTo>
                <a:cubicBezTo>
                  <a:pt x="11234477" y="1118312"/>
                  <a:pt x="11266638" y="1117511"/>
                  <a:pt x="11298584" y="1116747"/>
                </a:cubicBezTo>
                <a:cubicBezTo>
                  <a:pt x="11286487" y="1106206"/>
                  <a:pt x="11274389" y="1095821"/>
                  <a:pt x="11262293" y="1085599"/>
                </a:cubicBezTo>
                <a:close/>
                <a:moveTo>
                  <a:pt x="10563227" y="1085341"/>
                </a:moveTo>
                <a:cubicBezTo>
                  <a:pt x="10531040" y="1087666"/>
                  <a:pt x="10499095" y="1090034"/>
                  <a:pt x="10467441" y="1092440"/>
                </a:cubicBezTo>
                <a:cubicBezTo>
                  <a:pt x="10482652" y="1098897"/>
                  <a:pt x="10498443" y="1105460"/>
                  <a:pt x="10514742" y="1112106"/>
                </a:cubicBezTo>
                <a:cubicBezTo>
                  <a:pt x="10545938" y="1110333"/>
                  <a:pt x="10577327" y="1108585"/>
                  <a:pt x="10608862" y="1106871"/>
                </a:cubicBezTo>
                <a:cubicBezTo>
                  <a:pt x="10593312" y="1099634"/>
                  <a:pt x="10578583" y="1092677"/>
                  <a:pt x="10564796" y="1086090"/>
                </a:cubicBezTo>
                <a:cubicBezTo>
                  <a:pt x="10564289" y="1085836"/>
                  <a:pt x="10563758" y="1085592"/>
                  <a:pt x="10563227" y="1085341"/>
                </a:cubicBezTo>
                <a:close/>
                <a:moveTo>
                  <a:pt x="10672438" y="1077683"/>
                </a:moveTo>
                <a:cubicBezTo>
                  <a:pt x="10639937" y="1079893"/>
                  <a:pt x="10607654" y="1082150"/>
                  <a:pt x="10575565" y="1084452"/>
                </a:cubicBezTo>
                <a:cubicBezTo>
                  <a:pt x="10589618" y="1091126"/>
                  <a:pt x="10605072" y="1098390"/>
                  <a:pt x="10621877" y="1106163"/>
                </a:cubicBezTo>
                <a:cubicBezTo>
                  <a:pt x="10653508" y="1104453"/>
                  <a:pt x="10685259" y="1102775"/>
                  <a:pt x="10717083" y="1101133"/>
                </a:cubicBezTo>
                <a:cubicBezTo>
                  <a:pt x="10701871" y="1093193"/>
                  <a:pt x="10686973" y="1085368"/>
                  <a:pt x="10672438" y="1077683"/>
                </a:cubicBezTo>
                <a:close/>
                <a:moveTo>
                  <a:pt x="10273623" y="1077159"/>
                </a:moveTo>
                <a:cubicBezTo>
                  <a:pt x="10241002" y="1080420"/>
                  <a:pt x="10208502" y="1083753"/>
                  <a:pt x="10176244" y="1087161"/>
                </a:cubicBezTo>
                <a:cubicBezTo>
                  <a:pt x="10193701" y="1092320"/>
                  <a:pt x="10211086" y="1097617"/>
                  <a:pt x="10228447" y="1102997"/>
                </a:cubicBezTo>
                <a:cubicBezTo>
                  <a:pt x="10259788" y="1100290"/>
                  <a:pt x="10291588" y="1097610"/>
                  <a:pt x="10323774" y="1094968"/>
                </a:cubicBezTo>
                <a:cubicBezTo>
                  <a:pt x="10307089" y="1088914"/>
                  <a:pt x="10290355" y="1082984"/>
                  <a:pt x="10273623" y="1077159"/>
                </a:cubicBezTo>
                <a:close/>
                <a:moveTo>
                  <a:pt x="10781335" y="1070498"/>
                </a:moveTo>
                <a:cubicBezTo>
                  <a:pt x="10748593" y="1072590"/>
                  <a:pt x="10715996" y="1074737"/>
                  <a:pt x="10683568" y="1076928"/>
                </a:cubicBezTo>
                <a:cubicBezTo>
                  <a:pt x="10698249" y="1084672"/>
                  <a:pt x="10713268" y="1092549"/>
                  <a:pt x="10728625" y="1100539"/>
                </a:cubicBezTo>
                <a:cubicBezTo>
                  <a:pt x="10760642" y="1098897"/>
                  <a:pt x="10792731" y="1097289"/>
                  <a:pt x="10824798" y="1095724"/>
                </a:cubicBezTo>
                <a:cubicBezTo>
                  <a:pt x="10817215" y="1091330"/>
                  <a:pt x="10809706" y="1086963"/>
                  <a:pt x="10802269" y="1082645"/>
                </a:cubicBezTo>
                <a:close/>
                <a:moveTo>
                  <a:pt x="10387301" y="1066138"/>
                </a:moveTo>
                <a:cubicBezTo>
                  <a:pt x="10354511" y="1069221"/>
                  <a:pt x="10321698" y="1072385"/>
                  <a:pt x="10289028" y="1075625"/>
                </a:cubicBezTo>
                <a:cubicBezTo>
                  <a:pt x="10305858" y="1081533"/>
                  <a:pt x="10322638" y="1087564"/>
                  <a:pt x="10339395" y="1093693"/>
                </a:cubicBezTo>
                <a:cubicBezTo>
                  <a:pt x="10371171" y="1091108"/>
                  <a:pt x="10403333" y="1088557"/>
                  <a:pt x="10435810" y="1086047"/>
                </a:cubicBezTo>
                <a:cubicBezTo>
                  <a:pt x="10419656" y="1079303"/>
                  <a:pt x="10403503" y="1072651"/>
                  <a:pt x="10387301" y="1066138"/>
                </a:cubicBezTo>
                <a:close/>
                <a:moveTo>
                  <a:pt x="10889990" y="1063775"/>
                </a:moveTo>
                <a:cubicBezTo>
                  <a:pt x="10857031" y="1065747"/>
                  <a:pt x="10824169" y="1067776"/>
                  <a:pt x="10791427" y="1069856"/>
                </a:cubicBezTo>
                <a:lnTo>
                  <a:pt x="10805384" y="1077946"/>
                </a:lnTo>
                <a:cubicBezTo>
                  <a:pt x="10815188" y="1083633"/>
                  <a:pt x="10825110" y="1089398"/>
                  <a:pt x="10835156" y="1095222"/>
                </a:cubicBezTo>
                <a:cubicBezTo>
                  <a:pt x="10867511" y="1093650"/>
                  <a:pt x="10899866" y="1092121"/>
                  <a:pt x="10932149" y="1090642"/>
                </a:cubicBezTo>
                <a:cubicBezTo>
                  <a:pt x="10917903" y="1081505"/>
                  <a:pt x="10903850" y="1072545"/>
                  <a:pt x="10889990" y="1063775"/>
                </a:cubicBezTo>
                <a:close/>
                <a:moveTo>
                  <a:pt x="10998428" y="1057501"/>
                </a:moveTo>
                <a:cubicBezTo>
                  <a:pt x="10965301" y="1059349"/>
                  <a:pt x="10932197" y="1061258"/>
                  <a:pt x="10899166" y="1063223"/>
                </a:cubicBezTo>
                <a:cubicBezTo>
                  <a:pt x="10913074" y="1072041"/>
                  <a:pt x="10927151" y="1081033"/>
                  <a:pt x="10941469" y="1090212"/>
                </a:cubicBezTo>
                <a:cubicBezTo>
                  <a:pt x="10974138" y="1088720"/>
                  <a:pt x="11006735" y="1087275"/>
                  <a:pt x="11039162" y="1085881"/>
                </a:cubicBezTo>
                <a:cubicBezTo>
                  <a:pt x="11025471" y="1076245"/>
                  <a:pt x="11011878" y="1066760"/>
                  <a:pt x="10998428" y="1057501"/>
                </a:cubicBezTo>
                <a:close/>
                <a:moveTo>
                  <a:pt x="10500012" y="1055857"/>
                </a:moveTo>
                <a:cubicBezTo>
                  <a:pt x="10467103" y="1058770"/>
                  <a:pt x="10434095" y="1061769"/>
                  <a:pt x="10401064" y="1064849"/>
                </a:cubicBezTo>
                <a:cubicBezTo>
                  <a:pt x="10417338" y="1071439"/>
                  <a:pt x="10433589" y="1078156"/>
                  <a:pt x="10449765" y="1084970"/>
                </a:cubicBezTo>
                <a:cubicBezTo>
                  <a:pt x="10481928" y="1082503"/>
                  <a:pt x="10514380" y="1080076"/>
                  <a:pt x="10547096" y="1077692"/>
                </a:cubicBezTo>
                <a:cubicBezTo>
                  <a:pt x="10531427" y="1070297"/>
                  <a:pt x="10515733" y="1063019"/>
                  <a:pt x="10500012" y="1055857"/>
                </a:cubicBezTo>
                <a:close/>
                <a:moveTo>
                  <a:pt x="11106673" y="1051689"/>
                </a:moveTo>
                <a:cubicBezTo>
                  <a:pt x="11073401" y="1053408"/>
                  <a:pt x="11040079" y="1055192"/>
                  <a:pt x="11006784" y="1057038"/>
                </a:cubicBezTo>
                <a:cubicBezTo>
                  <a:pt x="11020280" y="1066344"/>
                  <a:pt x="11033875" y="1075840"/>
                  <a:pt x="11047590" y="1085520"/>
                </a:cubicBezTo>
                <a:cubicBezTo>
                  <a:pt x="11080571" y="1084111"/>
                  <a:pt x="11113387" y="1082758"/>
                  <a:pt x="11145984" y="1081462"/>
                </a:cubicBezTo>
                <a:cubicBezTo>
                  <a:pt x="11132824" y="1071349"/>
                  <a:pt x="11119736" y="1061414"/>
                  <a:pt x="11106673" y="1051689"/>
                </a:cubicBezTo>
                <a:close/>
                <a:moveTo>
                  <a:pt x="11214799" y="1046343"/>
                </a:moveTo>
                <a:cubicBezTo>
                  <a:pt x="11181356" y="1047921"/>
                  <a:pt x="11147866" y="1049575"/>
                  <a:pt x="11114328" y="1051296"/>
                </a:cubicBezTo>
                <a:cubicBezTo>
                  <a:pt x="11127367" y="1061056"/>
                  <a:pt x="11140454" y="1071021"/>
                  <a:pt x="11153612" y="1081159"/>
                </a:cubicBezTo>
                <a:cubicBezTo>
                  <a:pt x="11186886" y="1079843"/>
                  <a:pt x="11219893" y="1078588"/>
                  <a:pt x="11252610" y="1077401"/>
                </a:cubicBezTo>
                <a:cubicBezTo>
                  <a:pt x="11240006" y="1066848"/>
                  <a:pt x="11227402" y="1056502"/>
                  <a:pt x="11214799" y="1046343"/>
                </a:cubicBezTo>
                <a:close/>
                <a:moveTo>
                  <a:pt x="10611905" y="1046248"/>
                </a:moveTo>
                <a:cubicBezTo>
                  <a:pt x="10578873" y="1049000"/>
                  <a:pt x="10545649" y="1051843"/>
                  <a:pt x="10512279" y="1054776"/>
                </a:cubicBezTo>
                <a:cubicBezTo>
                  <a:pt x="10528047" y="1062004"/>
                  <a:pt x="10543765" y="1069343"/>
                  <a:pt x="10559460" y="1076795"/>
                </a:cubicBezTo>
                <a:cubicBezTo>
                  <a:pt x="10591936" y="1074445"/>
                  <a:pt x="10624678" y="1072138"/>
                  <a:pt x="10657588" y="1069881"/>
                </a:cubicBezTo>
                <a:cubicBezTo>
                  <a:pt x="10642400" y="1061889"/>
                  <a:pt x="10627165" y="1054007"/>
                  <a:pt x="10611905" y="1046248"/>
                </a:cubicBezTo>
                <a:close/>
                <a:moveTo>
                  <a:pt x="9060919" y="1039935"/>
                </a:moveTo>
                <a:cubicBezTo>
                  <a:pt x="8590235" y="1038020"/>
                  <a:pt x="8105072" y="1098578"/>
                  <a:pt x="7609919" y="1221475"/>
                </a:cubicBezTo>
                <a:cubicBezTo>
                  <a:pt x="7449928" y="1260932"/>
                  <a:pt x="7288491" y="1304370"/>
                  <a:pt x="7132388" y="1346378"/>
                </a:cubicBezTo>
                <a:cubicBezTo>
                  <a:pt x="6849184" y="1422590"/>
                  <a:pt x="6556345" y="1501396"/>
                  <a:pt x="6266355" y="1557697"/>
                </a:cubicBezTo>
                <a:cubicBezTo>
                  <a:pt x="6160863" y="1578177"/>
                  <a:pt x="6041728" y="1597871"/>
                  <a:pt x="5913852" y="1607903"/>
                </a:cubicBezTo>
                <a:cubicBezTo>
                  <a:pt x="5920130" y="1609398"/>
                  <a:pt x="5926432" y="1610884"/>
                  <a:pt x="5932735" y="1612340"/>
                </a:cubicBezTo>
                <a:cubicBezTo>
                  <a:pt x="5935414" y="1612955"/>
                  <a:pt x="5938071" y="1613543"/>
                  <a:pt x="5940727" y="1614149"/>
                </a:cubicBezTo>
                <a:cubicBezTo>
                  <a:pt x="6056142" y="1608921"/>
                  <a:pt x="6179649" y="1594904"/>
                  <a:pt x="6314623" y="1572051"/>
                </a:cubicBezTo>
                <a:cubicBezTo>
                  <a:pt x="6619848" y="1520375"/>
                  <a:pt x="6928431" y="1442765"/>
                  <a:pt x="7226823" y="1367709"/>
                </a:cubicBezTo>
                <a:cubicBezTo>
                  <a:pt x="7350931" y="1336493"/>
                  <a:pt x="7479267" y="1304218"/>
                  <a:pt x="7606248" y="1274063"/>
                </a:cubicBezTo>
                <a:cubicBezTo>
                  <a:pt x="8128906" y="1149085"/>
                  <a:pt x="8641737" y="1086420"/>
                  <a:pt x="9138678" y="1086420"/>
                </a:cubicBezTo>
                <a:cubicBezTo>
                  <a:pt x="9360167" y="1086420"/>
                  <a:pt x="9578468" y="1098885"/>
                  <a:pt x="9793147" y="1123801"/>
                </a:cubicBezTo>
                <a:cubicBezTo>
                  <a:pt x="9825213" y="1119425"/>
                  <a:pt x="9858052" y="1115119"/>
                  <a:pt x="9891541" y="1110885"/>
                </a:cubicBezTo>
                <a:cubicBezTo>
                  <a:pt x="9620527" y="1064725"/>
                  <a:pt x="9343329" y="1041085"/>
                  <a:pt x="9060919" y="1039935"/>
                </a:cubicBezTo>
                <a:close/>
                <a:moveTo>
                  <a:pt x="10723191" y="1037258"/>
                </a:moveTo>
                <a:cubicBezTo>
                  <a:pt x="10690112" y="1039845"/>
                  <a:pt x="10656671" y="1042537"/>
                  <a:pt x="10622987" y="1045325"/>
                </a:cubicBezTo>
                <a:cubicBezTo>
                  <a:pt x="10638295" y="1053146"/>
                  <a:pt x="10653556" y="1061075"/>
                  <a:pt x="10668767" y="1069117"/>
                </a:cubicBezTo>
                <a:cubicBezTo>
                  <a:pt x="10701557" y="1066884"/>
                  <a:pt x="10734516" y="1064698"/>
                  <a:pt x="10767620" y="1062563"/>
                </a:cubicBezTo>
                <a:cubicBezTo>
                  <a:pt x="10752842" y="1054012"/>
                  <a:pt x="10738018" y="1045578"/>
                  <a:pt x="10723191" y="1037258"/>
                </a:cubicBezTo>
                <a:close/>
                <a:moveTo>
                  <a:pt x="10833972" y="1028875"/>
                </a:moveTo>
                <a:cubicBezTo>
                  <a:pt x="10800868" y="1031294"/>
                  <a:pt x="10767258" y="1033830"/>
                  <a:pt x="10733237" y="1036476"/>
                </a:cubicBezTo>
                <a:cubicBezTo>
                  <a:pt x="10746734" y="1044079"/>
                  <a:pt x="10760207" y="1051755"/>
                  <a:pt x="10773657" y="1059541"/>
                </a:cubicBezTo>
                <a:lnTo>
                  <a:pt x="10777736" y="1061914"/>
                </a:lnTo>
                <a:cubicBezTo>
                  <a:pt x="10810792" y="1059797"/>
                  <a:pt x="10843969" y="1057734"/>
                  <a:pt x="10877241" y="1055726"/>
                </a:cubicBezTo>
                <a:cubicBezTo>
                  <a:pt x="10875986" y="1054930"/>
                  <a:pt x="10874707" y="1054120"/>
                  <a:pt x="10873450" y="1053326"/>
                </a:cubicBezTo>
                <a:cubicBezTo>
                  <a:pt x="10860316" y="1045070"/>
                  <a:pt x="10847156" y="1036939"/>
                  <a:pt x="10833972" y="1028875"/>
                </a:cubicBezTo>
                <a:close/>
                <a:moveTo>
                  <a:pt x="10944463" y="1021066"/>
                </a:moveTo>
                <a:cubicBezTo>
                  <a:pt x="10910973" y="1023352"/>
                  <a:pt x="10877218" y="1025731"/>
                  <a:pt x="10843172" y="1028205"/>
                </a:cubicBezTo>
                <a:cubicBezTo>
                  <a:pt x="10854327" y="1035060"/>
                  <a:pt x="10865483" y="1041958"/>
                  <a:pt x="10876589" y="1048944"/>
                </a:cubicBezTo>
                <a:cubicBezTo>
                  <a:pt x="10879848" y="1051004"/>
                  <a:pt x="10883157" y="1053091"/>
                  <a:pt x="10886440" y="1055172"/>
                </a:cubicBezTo>
                <a:cubicBezTo>
                  <a:pt x="10919737" y="1053175"/>
                  <a:pt x="10953107" y="1051235"/>
                  <a:pt x="10986501" y="1049355"/>
                </a:cubicBezTo>
                <a:cubicBezTo>
                  <a:pt x="10983120" y="1047046"/>
                  <a:pt x="10979716" y="1044701"/>
                  <a:pt x="10976360" y="1042417"/>
                </a:cubicBezTo>
                <a:cubicBezTo>
                  <a:pt x="10965736" y="1035225"/>
                  <a:pt x="10955111" y="1028124"/>
                  <a:pt x="10944463" y="1021066"/>
                </a:cubicBezTo>
                <a:close/>
                <a:moveTo>
                  <a:pt x="11054640" y="1013808"/>
                </a:moveTo>
                <a:cubicBezTo>
                  <a:pt x="11021078" y="1015936"/>
                  <a:pt x="10987128" y="1018166"/>
                  <a:pt x="10952889" y="1020493"/>
                </a:cubicBezTo>
                <a:cubicBezTo>
                  <a:pt x="10961776" y="1026403"/>
                  <a:pt x="10970637" y="1032348"/>
                  <a:pt x="10979498" y="1038346"/>
                </a:cubicBezTo>
                <a:cubicBezTo>
                  <a:pt x="10984617" y="1041815"/>
                  <a:pt x="10989760" y="1045359"/>
                  <a:pt x="10994928" y="1048887"/>
                </a:cubicBezTo>
                <a:cubicBezTo>
                  <a:pt x="11028466" y="1047012"/>
                  <a:pt x="11062029" y="1045201"/>
                  <a:pt x="11095591" y="1043457"/>
                </a:cubicBezTo>
                <a:cubicBezTo>
                  <a:pt x="11090134" y="1039443"/>
                  <a:pt x="11084702" y="1035456"/>
                  <a:pt x="11079269" y="1031516"/>
                </a:cubicBezTo>
                <a:cubicBezTo>
                  <a:pt x="11071083" y="1025568"/>
                  <a:pt x="11062874" y="1019672"/>
                  <a:pt x="11054640" y="1013808"/>
                </a:cubicBezTo>
                <a:close/>
                <a:moveTo>
                  <a:pt x="11164575" y="1007132"/>
                </a:moveTo>
                <a:cubicBezTo>
                  <a:pt x="11130892" y="1009091"/>
                  <a:pt x="11096799" y="1011155"/>
                  <a:pt x="11062342" y="1013327"/>
                </a:cubicBezTo>
                <a:cubicBezTo>
                  <a:pt x="11069031" y="1018112"/>
                  <a:pt x="11075719" y="1022906"/>
                  <a:pt x="11082383" y="1027744"/>
                </a:cubicBezTo>
                <a:cubicBezTo>
                  <a:pt x="11089338" y="1032780"/>
                  <a:pt x="11096291" y="1037900"/>
                  <a:pt x="11103245" y="1043057"/>
                </a:cubicBezTo>
                <a:cubicBezTo>
                  <a:pt x="11137000" y="1041311"/>
                  <a:pt x="11170732" y="1039635"/>
                  <a:pt x="11204391" y="1038029"/>
                </a:cubicBezTo>
                <a:cubicBezTo>
                  <a:pt x="11197003" y="1032161"/>
                  <a:pt x="11189614" y="1026339"/>
                  <a:pt x="11182202" y="1020618"/>
                </a:cubicBezTo>
                <a:cubicBezTo>
                  <a:pt x="11176334" y="1016086"/>
                  <a:pt x="11170443" y="1011617"/>
                  <a:pt x="11164575" y="1007132"/>
                </a:cubicBezTo>
                <a:close/>
                <a:moveTo>
                  <a:pt x="8846262" y="983183"/>
                </a:moveTo>
                <a:cubicBezTo>
                  <a:pt x="8444834" y="994139"/>
                  <a:pt x="8032456" y="1053614"/>
                  <a:pt x="7611609" y="1161587"/>
                </a:cubicBezTo>
                <a:cubicBezTo>
                  <a:pt x="7422572" y="1209794"/>
                  <a:pt x="7232183" y="1264331"/>
                  <a:pt x="7048072" y="1317070"/>
                </a:cubicBezTo>
                <a:cubicBezTo>
                  <a:pt x="6776216" y="1394944"/>
                  <a:pt x="6495111" y="1475471"/>
                  <a:pt x="6216640" y="1535923"/>
                </a:cubicBezTo>
                <a:cubicBezTo>
                  <a:pt x="6109626" y="1559151"/>
                  <a:pt x="5989259" y="1581737"/>
                  <a:pt x="5860369" y="1594698"/>
                </a:cubicBezTo>
                <a:cubicBezTo>
                  <a:pt x="5870462" y="1597281"/>
                  <a:pt x="5880555" y="1599823"/>
                  <a:pt x="5890648" y="1602304"/>
                </a:cubicBezTo>
                <a:cubicBezTo>
                  <a:pt x="6026709" y="1592947"/>
                  <a:pt x="6153353" y="1572191"/>
                  <a:pt x="6264762" y="1550564"/>
                </a:cubicBezTo>
                <a:cubicBezTo>
                  <a:pt x="6554486" y="1494319"/>
                  <a:pt x="6847180" y="1415552"/>
                  <a:pt x="7130240" y="1339374"/>
                </a:cubicBezTo>
                <a:cubicBezTo>
                  <a:pt x="7286390" y="1297354"/>
                  <a:pt x="7447853" y="1253905"/>
                  <a:pt x="7607938" y="1214432"/>
                </a:cubicBezTo>
                <a:cubicBezTo>
                  <a:pt x="8025175" y="1110872"/>
                  <a:pt x="8439347" y="1050841"/>
                  <a:pt x="8838934" y="1036008"/>
                </a:cubicBezTo>
                <a:cubicBezTo>
                  <a:pt x="9205296" y="1022402"/>
                  <a:pt x="9567047" y="1046558"/>
                  <a:pt x="9916364" y="1107776"/>
                </a:cubicBezTo>
                <a:cubicBezTo>
                  <a:pt x="9948815" y="1103745"/>
                  <a:pt x="9981799" y="1099785"/>
                  <a:pt x="10015216" y="1095898"/>
                </a:cubicBezTo>
                <a:cubicBezTo>
                  <a:pt x="9638168" y="1009792"/>
                  <a:pt x="9247690" y="972227"/>
                  <a:pt x="8846262" y="983183"/>
                </a:cubicBezTo>
                <a:close/>
                <a:moveTo>
                  <a:pt x="8915666" y="920055"/>
                </a:moveTo>
                <a:cubicBezTo>
                  <a:pt x="8494430" y="923259"/>
                  <a:pt x="8059415" y="983798"/>
                  <a:pt x="7613274" y="1101694"/>
                </a:cubicBezTo>
                <a:cubicBezTo>
                  <a:pt x="7398113" y="1158237"/>
                  <a:pt x="7181816" y="1223847"/>
                  <a:pt x="6972617" y="1287297"/>
                </a:cubicBezTo>
                <a:cubicBezTo>
                  <a:pt x="6709212" y="1367193"/>
                  <a:pt x="6436824" y="1449812"/>
                  <a:pt x="6166899" y="1514146"/>
                </a:cubicBezTo>
                <a:cubicBezTo>
                  <a:pt x="6034991" y="1545584"/>
                  <a:pt x="5917836" y="1567476"/>
                  <a:pt x="5808359" y="1580932"/>
                </a:cubicBezTo>
                <a:cubicBezTo>
                  <a:pt x="5819081" y="1583856"/>
                  <a:pt x="5829777" y="1586731"/>
                  <a:pt x="5840498" y="1589544"/>
                </a:cubicBezTo>
                <a:cubicBezTo>
                  <a:pt x="5976220" y="1577001"/>
                  <a:pt x="6102913" y="1553384"/>
                  <a:pt x="6214924" y="1529066"/>
                </a:cubicBezTo>
                <a:cubicBezTo>
                  <a:pt x="6493155" y="1468669"/>
                  <a:pt x="6774139" y="1388180"/>
                  <a:pt x="7045876" y="1310338"/>
                </a:cubicBezTo>
                <a:cubicBezTo>
                  <a:pt x="7230035" y="1257583"/>
                  <a:pt x="7420471" y="1203032"/>
                  <a:pt x="7609605" y="1154798"/>
                </a:cubicBezTo>
                <a:cubicBezTo>
                  <a:pt x="8046594" y="1042688"/>
                  <a:pt x="8477860" y="982000"/>
                  <a:pt x="8891402" y="974417"/>
                </a:cubicBezTo>
                <a:cubicBezTo>
                  <a:pt x="9281912" y="967252"/>
                  <a:pt x="9666407" y="1007293"/>
                  <a:pt x="10036198" y="1093473"/>
                </a:cubicBezTo>
                <a:cubicBezTo>
                  <a:pt x="10068891" y="1089719"/>
                  <a:pt x="10101995" y="1086035"/>
                  <a:pt x="10135390" y="1082428"/>
                </a:cubicBezTo>
                <a:cubicBezTo>
                  <a:pt x="9744362" y="970983"/>
                  <a:pt x="9336903" y="916851"/>
                  <a:pt x="8915666" y="920055"/>
                </a:cubicBezTo>
                <a:close/>
                <a:moveTo>
                  <a:pt x="8987132" y="853827"/>
                </a:moveTo>
                <a:cubicBezTo>
                  <a:pt x="8549313" y="849148"/>
                  <a:pt x="8093798" y="911851"/>
                  <a:pt x="7614941" y="1041813"/>
                </a:cubicBezTo>
                <a:cubicBezTo>
                  <a:pt x="7377612" y="1105905"/>
                  <a:pt x="7139391" y="1182144"/>
                  <a:pt x="6909017" y="1255877"/>
                </a:cubicBezTo>
                <a:cubicBezTo>
                  <a:pt x="6650223" y="1338707"/>
                  <a:pt x="6382617" y="1424356"/>
                  <a:pt x="6117158" y="1492379"/>
                </a:cubicBezTo>
                <a:cubicBezTo>
                  <a:pt x="5985613" y="1526569"/>
                  <a:pt x="5868144" y="1551005"/>
                  <a:pt x="5758258" y="1566840"/>
                </a:cubicBezTo>
                <a:cubicBezTo>
                  <a:pt x="5769172" y="1570002"/>
                  <a:pt x="5780109" y="1573093"/>
                  <a:pt x="5791047" y="1576146"/>
                </a:cubicBezTo>
                <a:cubicBezTo>
                  <a:pt x="5926264" y="1560592"/>
                  <a:pt x="6052738" y="1534360"/>
                  <a:pt x="6165112" y="1507574"/>
                </a:cubicBezTo>
                <a:cubicBezTo>
                  <a:pt x="6434820" y="1443292"/>
                  <a:pt x="6707087" y="1360709"/>
                  <a:pt x="6970396" y="1280847"/>
                </a:cubicBezTo>
                <a:cubicBezTo>
                  <a:pt x="7179642" y="1217375"/>
                  <a:pt x="7396036" y="1151747"/>
                  <a:pt x="7611318" y="1095165"/>
                </a:cubicBezTo>
                <a:cubicBezTo>
                  <a:pt x="8068638" y="974310"/>
                  <a:pt x="8517097" y="912683"/>
                  <a:pt x="8944233" y="912002"/>
                </a:cubicBezTo>
                <a:cubicBezTo>
                  <a:pt x="8946624" y="911998"/>
                  <a:pt x="8949039" y="911996"/>
                  <a:pt x="8951405" y="911996"/>
                </a:cubicBezTo>
                <a:cubicBezTo>
                  <a:pt x="9172025" y="911996"/>
                  <a:pt x="9391750" y="928222"/>
                  <a:pt x="9604666" y="960243"/>
                </a:cubicBezTo>
                <a:cubicBezTo>
                  <a:pt x="9789405" y="988027"/>
                  <a:pt x="9973468" y="1028420"/>
                  <a:pt x="10153328" y="1080503"/>
                </a:cubicBezTo>
                <a:cubicBezTo>
                  <a:pt x="10186385" y="1076969"/>
                  <a:pt x="10219706" y="1073509"/>
                  <a:pt x="10253147" y="1070128"/>
                </a:cubicBezTo>
                <a:cubicBezTo>
                  <a:pt x="9845073" y="930565"/>
                  <a:pt x="9424950" y="858505"/>
                  <a:pt x="8987132" y="853827"/>
                </a:cubicBezTo>
                <a:close/>
                <a:moveTo>
                  <a:pt x="4009722" y="792134"/>
                </a:moveTo>
                <a:cubicBezTo>
                  <a:pt x="4163410" y="857716"/>
                  <a:pt x="4314344" y="938689"/>
                  <a:pt x="4462817" y="1018336"/>
                </a:cubicBezTo>
                <a:cubicBezTo>
                  <a:pt x="4484935" y="1030202"/>
                  <a:pt x="4507003" y="1042048"/>
                  <a:pt x="4529072" y="1053824"/>
                </a:cubicBezTo>
                <a:cubicBezTo>
                  <a:pt x="4600448" y="1091933"/>
                  <a:pt x="4664288" y="1125490"/>
                  <a:pt x="4724242" y="1156410"/>
                </a:cubicBezTo>
                <a:cubicBezTo>
                  <a:pt x="4909801" y="1252053"/>
                  <a:pt x="5115717" y="1353140"/>
                  <a:pt x="5334331" y="1440187"/>
                </a:cubicBezTo>
                <a:cubicBezTo>
                  <a:pt x="5340367" y="1438556"/>
                  <a:pt x="5346379" y="1436912"/>
                  <a:pt x="5352393" y="1435247"/>
                </a:cubicBezTo>
                <a:cubicBezTo>
                  <a:pt x="5325735" y="1424496"/>
                  <a:pt x="5298813" y="1413399"/>
                  <a:pt x="5271625" y="1401912"/>
                </a:cubicBezTo>
                <a:cubicBezTo>
                  <a:pt x="5084013" y="1322638"/>
                  <a:pt x="4879933" y="1224105"/>
                  <a:pt x="4629373" y="1091823"/>
                </a:cubicBezTo>
                <a:cubicBezTo>
                  <a:pt x="4601969" y="1077355"/>
                  <a:pt x="4574515" y="1062748"/>
                  <a:pt x="4547013" y="1048114"/>
                </a:cubicBezTo>
                <a:cubicBezTo>
                  <a:pt x="4371546" y="954766"/>
                  <a:pt x="4192481" y="859505"/>
                  <a:pt x="4009722" y="792134"/>
                </a:cubicBezTo>
                <a:close/>
                <a:moveTo>
                  <a:pt x="9056882" y="790118"/>
                </a:moveTo>
                <a:cubicBezTo>
                  <a:pt x="8600163" y="777383"/>
                  <a:pt x="8122060" y="841393"/>
                  <a:pt x="7616607" y="981918"/>
                </a:cubicBezTo>
                <a:cubicBezTo>
                  <a:pt x="7357137" y="1053743"/>
                  <a:pt x="7097088" y="1140986"/>
                  <a:pt x="6845586" y="1225362"/>
                </a:cubicBezTo>
                <a:cubicBezTo>
                  <a:pt x="6591284" y="1310675"/>
                  <a:pt x="6328313" y="1398893"/>
                  <a:pt x="6067395" y="1470602"/>
                </a:cubicBezTo>
                <a:cubicBezTo>
                  <a:pt x="5935993" y="1507151"/>
                  <a:pt x="5818283" y="1533880"/>
                  <a:pt x="5708275" y="1551952"/>
                </a:cubicBezTo>
                <a:cubicBezTo>
                  <a:pt x="5719865" y="1555494"/>
                  <a:pt x="5731481" y="1558977"/>
                  <a:pt x="5743094" y="1562399"/>
                </a:cubicBezTo>
                <a:cubicBezTo>
                  <a:pt x="5877440" y="1543960"/>
                  <a:pt x="6003119" y="1515232"/>
                  <a:pt x="6115300" y="1486076"/>
                </a:cubicBezTo>
                <a:cubicBezTo>
                  <a:pt x="6380565" y="1418105"/>
                  <a:pt x="6648075" y="1332487"/>
                  <a:pt x="6906772" y="1249692"/>
                </a:cubicBezTo>
                <a:cubicBezTo>
                  <a:pt x="7137217" y="1175936"/>
                  <a:pt x="7375512" y="1099668"/>
                  <a:pt x="7613008" y="1035533"/>
                </a:cubicBezTo>
                <a:cubicBezTo>
                  <a:pt x="7847899" y="971782"/>
                  <a:pt x="8081314" y="923744"/>
                  <a:pt x="8306763" y="892759"/>
                </a:cubicBezTo>
                <a:cubicBezTo>
                  <a:pt x="8540639" y="860613"/>
                  <a:pt x="8773041" y="845857"/>
                  <a:pt x="8997547" y="848837"/>
                </a:cubicBezTo>
                <a:cubicBezTo>
                  <a:pt x="9229732" y="851940"/>
                  <a:pt x="9460444" y="874151"/>
                  <a:pt x="9683236" y="914854"/>
                </a:cubicBezTo>
                <a:cubicBezTo>
                  <a:pt x="9880917" y="950967"/>
                  <a:pt x="10077391" y="1002600"/>
                  <a:pt x="10268698" y="1068558"/>
                </a:cubicBezTo>
                <a:cubicBezTo>
                  <a:pt x="10301994" y="1065222"/>
                  <a:pt x="10335412" y="1061963"/>
                  <a:pt x="10368853" y="1058790"/>
                </a:cubicBezTo>
                <a:cubicBezTo>
                  <a:pt x="9948935" y="892335"/>
                  <a:pt x="9513601" y="802854"/>
                  <a:pt x="9056882" y="790118"/>
                </a:cubicBezTo>
                <a:close/>
                <a:moveTo>
                  <a:pt x="3157982" y="774319"/>
                </a:moveTo>
                <a:cubicBezTo>
                  <a:pt x="3146441" y="778508"/>
                  <a:pt x="3134948" y="782825"/>
                  <a:pt x="3123454" y="787310"/>
                </a:cubicBezTo>
                <a:cubicBezTo>
                  <a:pt x="3167448" y="816936"/>
                  <a:pt x="3211225" y="846716"/>
                  <a:pt x="3254301" y="876019"/>
                </a:cubicBezTo>
                <a:cubicBezTo>
                  <a:pt x="3591061" y="1105148"/>
                  <a:pt x="3939289" y="1342079"/>
                  <a:pt x="4309491" y="1456248"/>
                </a:cubicBezTo>
                <a:cubicBezTo>
                  <a:pt x="4399217" y="1483925"/>
                  <a:pt x="4488749" y="1502076"/>
                  <a:pt x="4577629" y="1512396"/>
                </a:cubicBezTo>
                <a:cubicBezTo>
                  <a:pt x="4516758" y="1501794"/>
                  <a:pt x="4456997" y="1487505"/>
                  <a:pt x="4398081" y="1469462"/>
                </a:cubicBezTo>
                <a:cubicBezTo>
                  <a:pt x="4027518" y="1356476"/>
                  <a:pt x="3678757" y="1122652"/>
                  <a:pt x="3341466" y="896531"/>
                </a:cubicBezTo>
                <a:cubicBezTo>
                  <a:pt x="3281247" y="856156"/>
                  <a:pt x="3219579" y="814828"/>
                  <a:pt x="3157982" y="774319"/>
                </a:cubicBezTo>
                <a:close/>
                <a:moveTo>
                  <a:pt x="3197437" y="760614"/>
                </a:moveTo>
                <a:cubicBezTo>
                  <a:pt x="3186161" y="764348"/>
                  <a:pt x="3174909" y="768209"/>
                  <a:pt x="3163681" y="772239"/>
                </a:cubicBezTo>
                <a:cubicBezTo>
                  <a:pt x="3224384" y="812178"/>
                  <a:pt x="3285110" y="852872"/>
                  <a:pt x="3344436" y="892650"/>
                </a:cubicBezTo>
                <a:cubicBezTo>
                  <a:pt x="3681414" y="1118563"/>
                  <a:pt x="4029836" y="1352167"/>
                  <a:pt x="4399676" y="1464926"/>
                </a:cubicBezTo>
                <a:cubicBezTo>
                  <a:pt x="4486696" y="1491580"/>
                  <a:pt x="4573476" y="1509216"/>
                  <a:pt x="4659652" y="1519429"/>
                </a:cubicBezTo>
                <a:cubicBezTo>
                  <a:pt x="4601557" y="1509144"/>
                  <a:pt x="4544477" y="1495488"/>
                  <a:pt x="4488218" y="1478382"/>
                </a:cubicBezTo>
                <a:cubicBezTo>
                  <a:pt x="4117701" y="1366743"/>
                  <a:pt x="3768435" y="1136099"/>
                  <a:pt x="3430660" y="913047"/>
                </a:cubicBezTo>
                <a:cubicBezTo>
                  <a:pt x="3354214" y="862563"/>
                  <a:pt x="3275331" y="810491"/>
                  <a:pt x="3197437" y="760614"/>
                </a:cubicBezTo>
                <a:close/>
                <a:moveTo>
                  <a:pt x="3898627" y="757285"/>
                </a:moveTo>
                <a:cubicBezTo>
                  <a:pt x="4058375" y="825747"/>
                  <a:pt x="4215178" y="910652"/>
                  <a:pt x="4369373" y="994144"/>
                </a:cubicBezTo>
                <a:cubicBezTo>
                  <a:pt x="4387602" y="1004022"/>
                  <a:pt x="4405833" y="1013885"/>
                  <a:pt x="4424014" y="1023709"/>
                </a:cubicBezTo>
                <a:cubicBezTo>
                  <a:pt x="4499445" y="1064415"/>
                  <a:pt x="4562273" y="1097915"/>
                  <a:pt x="4621720" y="1129136"/>
                </a:cubicBezTo>
                <a:cubicBezTo>
                  <a:pt x="4837920" y="1242600"/>
                  <a:pt x="5065059" y="1355913"/>
                  <a:pt x="5300866" y="1449034"/>
                </a:cubicBezTo>
                <a:cubicBezTo>
                  <a:pt x="5307240" y="1447390"/>
                  <a:pt x="5313591" y="1445723"/>
                  <a:pt x="5319941" y="1444040"/>
                </a:cubicBezTo>
                <a:cubicBezTo>
                  <a:pt x="5104971" y="1357828"/>
                  <a:pt x="4902461" y="1258320"/>
                  <a:pt x="4719726" y="1164117"/>
                </a:cubicBezTo>
                <a:cubicBezTo>
                  <a:pt x="4659725" y="1133177"/>
                  <a:pt x="4595835" y="1099598"/>
                  <a:pt x="4524412" y="1061468"/>
                </a:cubicBezTo>
                <a:cubicBezTo>
                  <a:pt x="4502368" y="1049690"/>
                  <a:pt x="4480274" y="1037839"/>
                  <a:pt x="4458132" y="1025971"/>
                </a:cubicBezTo>
                <a:cubicBezTo>
                  <a:pt x="4275494" y="927980"/>
                  <a:pt x="4089065" y="827963"/>
                  <a:pt x="3898627" y="757285"/>
                </a:cubicBezTo>
                <a:close/>
                <a:moveTo>
                  <a:pt x="3236721" y="748250"/>
                </a:moveTo>
                <a:cubicBezTo>
                  <a:pt x="3225687" y="751539"/>
                  <a:pt x="3214677" y="754956"/>
                  <a:pt x="3203691" y="758538"/>
                </a:cubicBezTo>
                <a:cubicBezTo>
                  <a:pt x="3280570" y="807799"/>
                  <a:pt x="3358344" y="859141"/>
                  <a:pt x="3433751" y="908938"/>
                </a:cubicBezTo>
                <a:cubicBezTo>
                  <a:pt x="3771187" y="1131775"/>
                  <a:pt x="4120116" y="1362193"/>
                  <a:pt x="4489860" y="1473599"/>
                </a:cubicBezTo>
                <a:cubicBezTo>
                  <a:pt x="4563094" y="1495864"/>
                  <a:pt x="4636135" y="1511724"/>
                  <a:pt x="4708740" y="1522132"/>
                </a:cubicBezTo>
                <a:cubicBezTo>
                  <a:pt x="4712628" y="1522261"/>
                  <a:pt x="4716516" y="1522367"/>
                  <a:pt x="4720402" y="1522469"/>
                </a:cubicBezTo>
                <a:cubicBezTo>
                  <a:pt x="4672402" y="1513097"/>
                  <a:pt x="4625076" y="1501398"/>
                  <a:pt x="4578329" y="1487297"/>
                </a:cubicBezTo>
                <a:cubicBezTo>
                  <a:pt x="4207548" y="1376934"/>
                  <a:pt x="3857436" y="1149286"/>
                  <a:pt x="3518864" y="929131"/>
                </a:cubicBezTo>
                <a:cubicBezTo>
                  <a:pt x="3442322" y="879364"/>
                  <a:pt x="3363197" y="827902"/>
                  <a:pt x="3285351" y="778822"/>
                </a:cubicBezTo>
                <a:cubicBezTo>
                  <a:pt x="3268763" y="768358"/>
                  <a:pt x="3252561" y="758181"/>
                  <a:pt x="3236721" y="748250"/>
                </a:cubicBezTo>
                <a:close/>
                <a:moveTo>
                  <a:pt x="3276080" y="737180"/>
                </a:moveTo>
                <a:cubicBezTo>
                  <a:pt x="3265214" y="740046"/>
                  <a:pt x="3254397" y="743047"/>
                  <a:pt x="3243579" y="746206"/>
                </a:cubicBezTo>
                <a:cubicBezTo>
                  <a:pt x="3258260" y="755397"/>
                  <a:pt x="3273206" y="764798"/>
                  <a:pt x="3288490" y="774444"/>
                </a:cubicBezTo>
                <a:cubicBezTo>
                  <a:pt x="3366360" y="823544"/>
                  <a:pt x="3445534" y="875017"/>
                  <a:pt x="3522076" y="924794"/>
                </a:cubicBezTo>
                <a:cubicBezTo>
                  <a:pt x="3860309" y="1144725"/>
                  <a:pt x="4210059" y="1372144"/>
                  <a:pt x="4580044" y="1482270"/>
                </a:cubicBezTo>
                <a:cubicBezTo>
                  <a:pt x="4637848" y="1499702"/>
                  <a:pt x="4695509" y="1513122"/>
                  <a:pt x="4752878" y="1523025"/>
                </a:cubicBezTo>
                <a:cubicBezTo>
                  <a:pt x="4759615" y="1523073"/>
                  <a:pt x="4766328" y="1523091"/>
                  <a:pt x="4773040" y="1523059"/>
                </a:cubicBezTo>
                <a:cubicBezTo>
                  <a:pt x="4737836" y="1515383"/>
                  <a:pt x="4702994" y="1506455"/>
                  <a:pt x="4668465" y="1496219"/>
                </a:cubicBezTo>
                <a:cubicBezTo>
                  <a:pt x="4296066" y="1385815"/>
                  <a:pt x="3943539" y="1160454"/>
                  <a:pt x="3602602" y="942513"/>
                </a:cubicBezTo>
                <a:cubicBezTo>
                  <a:pt x="3532193" y="897504"/>
                  <a:pt x="3459370" y="850961"/>
                  <a:pt x="3387778" y="806336"/>
                </a:cubicBezTo>
                <a:cubicBezTo>
                  <a:pt x="3347889" y="781448"/>
                  <a:pt x="3311018" y="758622"/>
                  <a:pt x="3276080" y="737180"/>
                </a:cubicBezTo>
                <a:close/>
                <a:moveTo>
                  <a:pt x="3804943" y="730237"/>
                </a:moveTo>
                <a:cubicBezTo>
                  <a:pt x="3965995" y="800750"/>
                  <a:pt x="4124124" y="887139"/>
                  <a:pt x="4279671" y="972126"/>
                </a:cubicBezTo>
                <a:cubicBezTo>
                  <a:pt x="4292782" y="979292"/>
                  <a:pt x="4305894" y="986450"/>
                  <a:pt x="4318980" y="993592"/>
                </a:cubicBezTo>
                <a:cubicBezTo>
                  <a:pt x="4373719" y="1023447"/>
                  <a:pt x="4445963" y="1062735"/>
                  <a:pt x="4519172" y="1101857"/>
                </a:cubicBezTo>
                <a:cubicBezTo>
                  <a:pt x="4746674" y="1223332"/>
                  <a:pt x="4999841" y="1354133"/>
                  <a:pt x="5265588" y="1457906"/>
                </a:cubicBezTo>
                <a:cubicBezTo>
                  <a:pt x="5272640" y="1456187"/>
                  <a:pt x="5279641" y="1454444"/>
                  <a:pt x="5286644" y="1452675"/>
                </a:cubicBezTo>
                <a:cubicBezTo>
                  <a:pt x="5054289" y="1360216"/>
                  <a:pt x="4830435" y="1248478"/>
                  <a:pt x="4617252" y="1136588"/>
                </a:cubicBezTo>
                <a:cubicBezTo>
                  <a:pt x="4557781" y="1105349"/>
                  <a:pt x="4494930" y="1071835"/>
                  <a:pt x="4419450" y="1031111"/>
                </a:cubicBezTo>
                <a:cubicBezTo>
                  <a:pt x="4401269" y="1021285"/>
                  <a:pt x="4383039" y="1011418"/>
                  <a:pt x="4364810" y="1001542"/>
                </a:cubicBezTo>
                <a:cubicBezTo>
                  <a:pt x="4185599" y="904508"/>
                  <a:pt x="4002864" y="805565"/>
                  <a:pt x="3816292" y="732906"/>
                </a:cubicBezTo>
                <a:cubicBezTo>
                  <a:pt x="3812500" y="732004"/>
                  <a:pt x="3808709" y="731108"/>
                  <a:pt x="3804943" y="730237"/>
                </a:cubicBezTo>
                <a:close/>
                <a:moveTo>
                  <a:pt x="3315606" y="727428"/>
                </a:moveTo>
                <a:cubicBezTo>
                  <a:pt x="3304933" y="729873"/>
                  <a:pt x="3294261" y="732465"/>
                  <a:pt x="3283613" y="735206"/>
                </a:cubicBezTo>
                <a:cubicBezTo>
                  <a:pt x="3317296" y="755883"/>
                  <a:pt x="3352790" y="777868"/>
                  <a:pt x="3391062" y="801736"/>
                </a:cubicBezTo>
                <a:cubicBezTo>
                  <a:pt x="3462677" y="846377"/>
                  <a:pt x="3535500" y="892929"/>
                  <a:pt x="3605934" y="937947"/>
                </a:cubicBezTo>
                <a:cubicBezTo>
                  <a:pt x="3946509" y="1155661"/>
                  <a:pt x="4298674" y="1380790"/>
                  <a:pt x="4670252" y="1490949"/>
                </a:cubicBezTo>
                <a:cubicBezTo>
                  <a:pt x="4713159" y="1503673"/>
                  <a:pt x="4755969" y="1514189"/>
                  <a:pt x="4798611" y="1522742"/>
                </a:cubicBezTo>
                <a:cubicBezTo>
                  <a:pt x="4806386" y="1522589"/>
                  <a:pt x="4814185" y="1522383"/>
                  <a:pt x="4821936" y="1522129"/>
                </a:cubicBezTo>
                <a:cubicBezTo>
                  <a:pt x="4800711" y="1516919"/>
                  <a:pt x="4779584" y="1511294"/>
                  <a:pt x="4758602" y="1505138"/>
                </a:cubicBezTo>
                <a:cubicBezTo>
                  <a:pt x="4384706" y="1395521"/>
                  <a:pt x="4030102" y="1172515"/>
                  <a:pt x="3687160" y="956851"/>
                </a:cubicBezTo>
                <a:cubicBezTo>
                  <a:pt x="3622619" y="916256"/>
                  <a:pt x="3555855" y="874280"/>
                  <a:pt x="3490227" y="833857"/>
                </a:cubicBezTo>
                <a:cubicBezTo>
                  <a:pt x="3425131" y="793712"/>
                  <a:pt x="3368437" y="759153"/>
                  <a:pt x="3315606" y="727428"/>
                </a:cubicBezTo>
                <a:close/>
                <a:moveTo>
                  <a:pt x="3078688" y="722654"/>
                </a:moveTo>
                <a:cubicBezTo>
                  <a:pt x="3067292" y="726454"/>
                  <a:pt x="3055895" y="730405"/>
                  <a:pt x="3044522" y="734503"/>
                </a:cubicBezTo>
                <a:cubicBezTo>
                  <a:pt x="3067581" y="749802"/>
                  <a:pt x="3090665" y="765237"/>
                  <a:pt x="3113700" y="780738"/>
                </a:cubicBezTo>
                <a:cubicBezTo>
                  <a:pt x="3125169" y="776210"/>
                  <a:pt x="3136542" y="771850"/>
                  <a:pt x="3147890" y="767675"/>
                </a:cubicBezTo>
                <a:cubicBezTo>
                  <a:pt x="3125362" y="752898"/>
                  <a:pt x="3102858" y="738239"/>
                  <a:pt x="3080451" y="723799"/>
                </a:cubicBezTo>
                <a:cubicBezTo>
                  <a:pt x="3079871" y="723414"/>
                  <a:pt x="3079292" y="723039"/>
                  <a:pt x="3078688" y="722654"/>
                </a:cubicBezTo>
                <a:close/>
                <a:moveTo>
                  <a:pt x="8952950" y="722442"/>
                </a:moveTo>
                <a:cubicBezTo>
                  <a:pt x="8529628" y="722442"/>
                  <a:pt x="8086265" y="789033"/>
                  <a:pt x="7618273" y="922032"/>
                </a:cubicBezTo>
                <a:cubicBezTo>
                  <a:pt x="7337869" y="1001426"/>
                  <a:pt x="7057175" y="1099722"/>
                  <a:pt x="6785729" y="1194779"/>
                </a:cubicBezTo>
                <a:cubicBezTo>
                  <a:pt x="6534759" y="1282674"/>
                  <a:pt x="6275216" y="1373566"/>
                  <a:pt x="6017630" y="1448833"/>
                </a:cubicBezTo>
                <a:cubicBezTo>
                  <a:pt x="5886640" y="1487487"/>
                  <a:pt x="5768930" y="1516340"/>
                  <a:pt x="5658970" y="1536531"/>
                </a:cubicBezTo>
                <a:cubicBezTo>
                  <a:pt x="5670826" y="1540328"/>
                  <a:pt x="5682705" y="1544082"/>
                  <a:pt x="5694585" y="1547762"/>
                </a:cubicBezTo>
                <a:cubicBezTo>
                  <a:pt x="5828111" y="1526680"/>
                  <a:pt x="5953282" y="1495787"/>
                  <a:pt x="6065487" y="1464578"/>
                </a:cubicBezTo>
                <a:cubicBezTo>
                  <a:pt x="6326237" y="1392916"/>
                  <a:pt x="6589110" y="1304729"/>
                  <a:pt x="6843316" y="1219446"/>
                </a:cubicBezTo>
                <a:cubicBezTo>
                  <a:pt x="7094915" y="1135043"/>
                  <a:pt x="7355061" y="1047768"/>
                  <a:pt x="7614699" y="975893"/>
                </a:cubicBezTo>
                <a:cubicBezTo>
                  <a:pt x="7859247" y="907907"/>
                  <a:pt x="8101428" y="857341"/>
                  <a:pt x="8334531" y="825602"/>
                </a:cubicBezTo>
                <a:cubicBezTo>
                  <a:pt x="8577992" y="792452"/>
                  <a:pt x="8819182" y="778786"/>
                  <a:pt x="9051391" y="785021"/>
                </a:cubicBezTo>
                <a:cubicBezTo>
                  <a:pt x="9292921" y="791489"/>
                  <a:pt x="9532132" y="819654"/>
                  <a:pt x="9762410" y="868732"/>
                </a:cubicBezTo>
                <a:cubicBezTo>
                  <a:pt x="9972551" y="913515"/>
                  <a:pt x="10180807" y="976911"/>
                  <a:pt x="10382713" y="1057481"/>
                </a:cubicBezTo>
                <a:cubicBezTo>
                  <a:pt x="10416251" y="1054324"/>
                  <a:pt x="10449791" y="1051248"/>
                  <a:pt x="10483232" y="1048263"/>
                </a:cubicBezTo>
                <a:cubicBezTo>
                  <a:pt x="10000173" y="830919"/>
                  <a:pt x="9492920" y="722442"/>
                  <a:pt x="8952950" y="722442"/>
                </a:cubicBezTo>
                <a:close/>
                <a:moveTo>
                  <a:pt x="3355495" y="719013"/>
                </a:moveTo>
                <a:cubicBezTo>
                  <a:pt x="3344943" y="721042"/>
                  <a:pt x="3334439" y="723229"/>
                  <a:pt x="3323937" y="725556"/>
                </a:cubicBezTo>
                <a:cubicBezTo>
                  <a:pt x="3375343" y="756474"/>
                  <a:pt x="3430540" y="790125"/>
                  <a:pt x="3493632" y="829026"/>
                </a:cubicBezTo>
                <a:cubicBezTo>
                  <a:pt x="3559284" y="869460"/>
                  <a:pt x="3626047" y="911446"/>
                  <a:pt x="3690588" y="952050"/>
                </a:cubicBezTo>
                <a:cubicBezTo>
                  <a:pt x="4033168" y="1167483"/>
                  <a:pt x="4387410" y="1390254"/>
                  <a:pt x="4760437" y="1499620"/>
                </a:cubicBezTo>
                <a:cubicBezTo>
                  <a:pt x="4788204" y="1507762"/>
                  <a:pt x="4815972" y="1514956"/>
                  <a:pt x="4843739" y="1521286"/>
                </a:cubicBezTo>
                <a:cubicBezTo>
                  <a:pt x="4852384" y="1520897"/>
                  <a:pt x="4861051" y="1520433"/>
                  <a:pt x="4869672" y="1519924"/>
                </a:cubicBezTo>
                <a:cubicBezTo>
                  <a:pt x="4862693" y="1518009"/>
                  <a:pt x="4855691" y="1516078"/>
                  <a:pt x="4848713" y="1514058"/>
                </a:cubicBezTo>
                <a:cubicBezTo>
                  <a:pt x="4472741" y="1405108"/>
                  <a:pt x="4115456" y="1184132"/>
                  <a:pt x="3769955" y="970429"/>
                </a:cubicBezTo>
                <a:cubicBezTo>
                  <a:pt x="3711861" y="934482"/>
                  <a:pt x="3651763" y="897316"/>
                  <a:pt x="3592678" y="861369"/>
                </a:cubicBezTo>
                <a:cubicBezTo>
                  <a:pt x="3506092" y="808632"/>
                  <a:pt x="3435369" y="766121"/>
                  <a:pt x="3370054" y="727591"/>
                </a:cubicBezTo>
                <a:cubicBezTo>
                  <a:pt x="3365201" y="724735"/>
                  <a:pt x="3360348" y="721876"/>
                  <a:pt x="3355495" y="719013"/>
                </a:cubicBezTo>
                <a:close/>
                <a:moveTo>
                  <a:pt x="3742188" y="717401"/>
                </a:moveTo>
                <a:cubicBezTo>
                  <a:pt x="3894306" y="787246"/>
                  <a:pt x="4043840" y="869687"/>
                  <a:pt x="4191129" y="950903"/>
                </a:cubicBezTo>
                <a:lnTo>
                  <a:pt x="4213922" y="963473"/>
                </a:lnTo>
                <a:cubicBezTo>
                  <a:pt x="4282255" y="1001103"/>
                  <a:pt x="4349162" y="1037916"/>
                  <a:pt x="4416626" y="1074581"/>
                </a:cubicBezTo>
                <a:cubicBezTo>
                  <a:pt x="4686526" y="1221117"/>
                  <a:pt x="4953457" y="1361256"/>
                  <a:pt x="5228017" y="1466796"/>
                </a:cubicBezTo>
                <a:cubicBezTo>
                  <a:pt x="5235842" y="1465005"/>
                  <a:pt x="5243616" y="1463178"/>
                  <a:pt x="5251392" y="1461319"/>
                </a:cubicBezTo>
                <a:cubicBezTo>
                  <a:pt x="4989168" y="1358068"/>
                  <a:pt x="4739454" y="1229024"/>
                  <a:pt x="4514778" y="1109060"/>
                </a:cubicBezTo>
                <a:cubicBezTo>
                  <a:pt x="4441544" y="1069917"/>
                  <a:pt x="4369300" y="1030620"/>
                  <a:pt x="4314514" y="1000755"/>
                </a:cubicBezTo>
                <a:cubicBezTo>
                  <a:pt x="4301427" y="993615"/>
                  <a:pt x="4288316" y="986455"/>
                  <a:pt x="4275204" y="979288"/>
                </a:cubicBezTo>
                <a:cubicBezTo>
                  <a:pt x="4107464" y="887636"/>
                  <a:pt x="3936706" y="794354"/>
                  <a:pt x="3762639" y="721225"/>
                </a:cubicBezTo>
                <a:cubicBezTo>
                  <a:pt x="3755830" y="719888"/>
                  <a:pt x="3748997" y="718626"/>
                  <a:pt x="3742188" y="717401"/>
                </a:cubicBezTo>
                <a:close/>
                <a:moveTo>
                  <a:pt x="3396011" y="711973"/>
                </a:moveTo>
                <a:cubicBezTo>
                  <a:pt x="3385532" y="713592"/>
                  <a:pt x="3375101" y="715379"/>
                  <a:pt x="3364670" y="717297"/>
                </a:cubicBezTo>
                <a:cubicBezTo>
                  <a:pt x="3367616" y="719027"/>
                  <a:pt x="3370562" y="720761"/>
                  <a:pt x="3373484" y="722489"/>
                </a:cubicBezTo>
                <a:cubicBezTo>
                  <a:pt x="3438821" y="761035"/>
                  <a:pt x="3509593" y="803561"/>
                  <a:pt x="3596179" y="856312"/>
                </a:cubicBezTo>
                <a:cubicBezTo>
                  <a:pt x="3655288" y="892268"/>
                  <a:pt x="3715387" y="929446"/>
                  <a:pt x="3773505" y="965395"/>
                </a:cubicBezTo>
                <a:cubicBezTo>
                  <a:pt x="4118644" y="1178865"/>
                  <a:pt x="4475517" y="1399601"/>
                  <a:pt x="4850620" y="1508298"/>
                </a:cubicBezTo>
                <a:cubicBezTo>
                  <a:pt x="4863297" y="1511968"/>
                  <a:pt x="4875974" y="1515435"/>
                  <a:pt x="4888650" y="1518723"/>
                </a:cubicBezTo>
                <a:cubicBezTo>
                  <a:pt x="4898067" y="1518070"/>
                  <a:pt x="4907459" y="1517326"/>
                  <a:pt x="4916877" y="1516534"/>
                </a:cubicBezTo>
                <a:cubicBezTo>
                  <a:pt x="4546046" y="1406042"/>
                  <a:pt x="4192626" y="1191093"/>
                  <a:pt x="3850626" y="983071"/>
                </a:cubicBezTo>
                <a:cubicBezTo>
                  <a:pt x="3799655" y="952070"/>
                  <a:pt x="3746945" y="920013"/>
                  <a:pt x="3695128" y="888885"/>
                </a:cubicBezTo>
                <a:cubicBezTo>
                  <a:pt x="3606537" y="835591"/>
                  <a:pt x="3538639" y="795205"/>
                  <a:pt x="3474992" y="757941"/>
                </a:cubicBezTo>
                <a:cubicBezTo>
                  <a:pt x="3448793" y="742594"/>
                  <a:pt x="3422474" y="727254"/>
                  <a:pt x="3396011" y="711973"/>
                </a:cubicBezTo>
                <a:close/>
                <a:moveTo>
                  <a:pt x="3118070" y="710180"/>
                </a:moveTo>
                <a:cubicBezTo>
                  <a:pt x="3106915" y="713531"/>
                  <a:pt x="3095759" y="717039"/>
                  <a:pt x="3084629" y="720691"/>
                </a:cubicBezTo>
                <a:cubicBezTo>
                  <a:pt x="3107543" y="735468"/>
                  <a:pt x="3130553" y="750469"/>
                  <a:pt x="3153589" y="765594"/>
                </a:cubicBezTo>
                <a:cubicBezTo>
                  <a:pt x="3164768" y="761528"/>
                  <a:pt x="3175899" y="757634"/>
                  <a:pt x="3186958" y="753909"/>
                </a:cubicBezTo>
                <a:cubicBezTo>
                  <a:pt x="3185606" y="753047"/>
                  <a:pt x="3184253" y="752172"/>
                  <a:pt x="3182902" y="751310"/>
                </a:cubicBezTo>
                <a:cubicBezTo>
                  <a:pt x="3160663" y="737130"/>
                  <a:pt x="3139101" y="723441"/>
                  <a:pt x="3118070" y="710180"/>
                </a:cubicBezTo>
                <a:close/>
                <a:moveTo>
                  <a:pt x="3685711" y="708610"/>
                </a:moveTo>
                <a:cubicBezTo>
                  <a:pt x="3827181" y="776581"/>
                  <a:pt x="3966429" y="854084"/>
                  <a:pt x="4103818" y="930540"/>
                </a:cubicBezTo>
                <a:lnTo>
                  <a:pt x="4151723" y="957184"/>
                </a:lnTo>
                <a:cubicBezTo>
                  <a:pt x="4204964" y="986805"/>
                  <a:pt x="4260016" y="1017436"/>
                  <a:pt x="4314079" y="1047299"/>
                </a:cubicBezTo>
                <a:cubicBezTo>
                  <a:pt x="4619449" y="1215769"/>
                  <a:pt x="4903210" y="1367159"/>
                  <a:pt x="5189723" y="1475275"/>
                </a:cubicBezTo>
                <a:cubicBezTo>
                  <a:pt x="5197788" y="1473558"/>
                  <a:pt x="5205803" y="1471805"/>
                  <a:pt x="5213821" y="1470014"/>
                </a:cubicBezTo>
                <a:cubicBezTo>
                  <a:pt x="4942639" y="1364798"/>
                  <a:pt x="4678920" y="1226283"/>
                  <a:pt x="4412328" y="1081535"/>
                </a:cubicBezTo>
                <a:cubicBezTo>
                  <a:pt x="4344841" y="1044857"/>
                  <a:pt x="4277909" y="1008039"/>
                  <a:pt x="4209577" y="970402"/>
                </a:cubicBezTo>
                <a:lnTo>
                  <a:pt x="4186759" y="957833"/>
                </a:lnTo>
                <a:cubicBezTo>
                  <a:pt x="4030801" y="871840"/>
                  <a:pt x="3872333" y="784469"/>
                  <a:pt x="3711040" y="712217"/>
                </a:cubicBezTo>
                <a:cubicBezTo>
                  <a:pt x="3702613" y="710926"/>
                  <a:pt x="3694163" y="709721"/>
                  <a:pt x="3685711" y="708610"/>
                </a:cubicBezTo>
                <a:close/>
                <a:moveTo>
                  <a:pt x="3437156" y="706410"/>
                </a:moveTo>
                <a:cubicBezTo>
                  <a:pt x="3426796" y="707604"/>
                  <a:pt x="3416487" y="708972"/>
                  <a:pt x="3406177" y="710467"/>
                </a:cubicBezTo>
                <a:cubicBezTo>
                  <a:pt x="3430394" y="724484"/>
                  <a:pt x="3454541" y="738546"/>
                  <a:pt x="3478541" y="752613"/>
                </a:cubicBezTo>
                <a:cubicBezTo>
                  <a:pt x="3542213" y="789890"/>
                  <a:pt x="3610135" y="830290"/>
                  <a:pt x="3698749" y="883597"/>
                </a:cubicBezTo>
                <a:cubicBezTo>
                  <a:pt x="3750566" y="914732"/>
                  <a:pt x="3803277" y="946796"/>
                  <a:pt x="3854273" y="977804"/>
                </a:cubicBezTo>
                <a:cubicBezTo>
                  <a:pt x="4200570" y="1188443"/>
                  <a:pt x="4558627" y="1406198"/>
                  <a:pt x="4934141" y="1515021"/>
                </a:cubicBezTo>
                <a:cubicBezTo>
                  <a:pt x="4943750" y="1514126"/>
                  <a:pt x="4953360" y="1513138"/>
                  <a:pt x="4962946" y="1512097"/>
                </a:cubicBezTo>
                <a:cubicBezTo>
                  <a:pt x="4604334" y="1398660"/>
                  <a:pt x="4261199" y="1193452"/>
                  <a:pt x="3928713" y="994605"/>
                </a:cubicBezTo>
                <a:cubicBezTo>
                  <a:pt x="3885710" y="968896"/>
                  <a:pt x="3841258" y="942312"/>
                  <a:pt x="3797579" y="916401"/>
                </a:cubicBezTo>
                <a:cubicBezTo>
                  <a:pt x="3733013" y="878066"/>
                  <a:pt x="3656664" y="832869"/>
                  <a:pt x="3579929" y="788289"/>
                </a:cubicBezTo>
                <a:cubicBezTo>
                  <a:pt x="3532748" y="760865"/>
                  <a:pt x="3485132" y="733458"/>
                  <a:pt x="3437156" y="706410"/>
                </a:cubicBezTo>
                <a:close/>
                <a:moveTo>
                  <a:pt x="3633218" y="702972"/>
                </a:moveTo>
                <a:cubicBezTo>
                  <a:pt x="3762664" y="767793"/>
                  <a:pt x="3888704" y="838559"/>
                  <a:pt x="4003831" y="903228"/>
                </a:cubicBezTo>
                <a:cubicBezTo>
                  <a:pt x="4037707" y="922249"/>
                  <a:pt x="4071559" y="941308"/>
                  <a:pt x="4105388" y="960343"/>
                </a:cubicBezTo>
                <a:cubicBezTo>
                  <a:pt x="4140810" y="980276"/>
                  <a:pt x="4176184" y="1000185"/>
                  <a:pt x="4211532" y="1020018"/>
                </a:cubicBezTo>
                <a:cubicBezTo>
                  <a:pt x="4515019" y="1190060"/>
                  <a:pt x="4826788" y="1364730"/>
                  <a:pt x="5149930" y="1483441"/>
                </a:cubicBezTo>
                <a:cubicBezTo>
                  <a:pt x="5158502" y="1481759"/>
                  <a:pt x="5167050" y="1480042"/>
                  <a:pt x="5175597" y="1478269"/>
                </a:cubicBezTo>
                <a:cubicBezTo>
                  <a:pt x="5083265" y="1443097"/>
                  <a:pt x="4987140" y="1402028"/>
                  <a:pt x="4886139" y="1354628"/>
                </a:cubicBezTo>
                <a:cubicBezTo>
                  <a:pt x="4692152" y="1263596"/>
                  <a:pt x="4502850" y="1160485"/>
                  <a:pt x="4309854" y="1054012"/>
                </a:cubicBezTo>
                <a:cubicBezTo>
                  <a:pt x="4255792" y="1024139"/>
                  <a:pt x="4200715" y="993506"/>
                  <a:pt x="4147474" y="963882"/>
                </a:cubicBezTo>
                <a:lnTo>
                  <a:pt x="4099568" y="937239"/>
                </a:lnTo>
                <a:cubicBezTo>
                  <a:pt x="3955587" y="857106"/>
                  <a:pt x="3809530" y="775821"/>
                  <a:pt x="3661107" y="705623"/>
                </a:cubicBezTo>
                <a:cubicBezTo>
                  <a:pt x="3656494" y="705116"/>
                  <a:pt x="3651883" y="704634"/>
                  <a:pt x="3647271" y="704182"/>
                </a:cubicBezTo>
                <a:cubicBezTo>
                  <a:pt x="3642587" y="703725"/>
                  <a:pt x="3637903" y="703359"/>
                  <a:pt x="3633218" y="702972"/>
                </a:cubicBezTo>
                <a:close/>
                <a:moveTo>
                  <a:pt x="3479218" y="702425"/>
                </a:moveTo>
                <a:cubicBezTo>
                  <a:pt x="3468955" y="703185"/>
                  <a:pt x="3458742" y="704121"/>
                  <a:pt x="3448552" y="705184"/>
                </a:cubicBezTo>
                <a:cubicBezTo>
                  <a:pt x="3492232" y="729894"/>
                  <a:pt x="3537095" y="755709"/>
                  <a:pt x="3583599" y="782739"/>
                </a:cubicBezTo>
                <a:cubicBezTo>
                  <a:pt x="3660382" y="827330"/>
                  <a:pt x="3736731" y="872541"/>
                  <a:pt x="3801321" y="910881"/>
                </a:cubicBezTo>
                <a:cubicBezTo>
                  <a:pt x="3845025" y="936800"/>
                  <a:pt x="3889477" y="963387"/>
                  <a:pt x="3932456" y="989101"/>
                </a:cubicBezTo>
                <a:cubicBezTo>
                  <a:pt x="4268903" y="1190322"/>
                  <a:pt x="4616310" y="1398079"/>
                  <a:pt x="4979196" y="1510304"/>
                </a:cubicBezTo>
                <a:cubicBezTo>
                  <a:pt x="4988759" y="1509191"/>
                  <a:pt x="4998320" y="1507992"/>
                  <a:pt x="5007858" y="1506746"/>
                </a:cubicBezTo>
                <a:cubicBezTo>
                  <a:pt x="4660667" y="1391120"/>
                  <a:pt x="4327214" y="1195044"/>
                  <a:pt x="4003735" y="1004812"/>
                </a:cubicBezTo>
                <a:cubicBezTo>
                  <a:pt x="3969157" y="984474"/>
                  <a:pt x="3934581" y="964145"/>
                  <a:pt x="3900028" y="943926"/>
                </a:cubicBezTo>
                <a:cubicBezTo>
                  <a:pt x="3831648" y="903868"/>
                  <a:pt x="3758727" y="861199"/>
                  <a:pt x="3684867" y="818643"/>
                </a:cubicBezTo>
                <a:cubicBezTo>
                  <a:pt x="3616147" y="779019"/>
                  <a:pt x="3547646" y="740012"/>
                  <a:pt x="3479218" y="702425"/>
                </a:cubicBezTo>
                <a:close/>
                <a:moveTo>
                  <a:pt x="3522317" y="700154"/>
                </a:moveTo>
                <a:cubicBezTo>
                  <a:pt x="3512176" y="700471"/>
                  <a:pt x="3502059" y="700955"/>
                  <a:pt x="3491967" y="701577"/>
                </a:cubicBezTo>
                <a:cubicBezTo>
                  <a:pt x="3557425" y="737642"/>
                  <a:pt x="3622956" y="774971"/>
                  <a:pt x="3688657" y="812863"/>
                </a:cubicBezTo>
                <a:cubicBezTo>
                  <a:pt x="3762543" y="855430"/>
                  <a:pt x="3835487" y="898107"/>
                  <a:pt x="3903868" y="938171"/>
                </a:cubicBezTo>
                <a:cubicBezTo>
                  <a:pt x="3938444" y="958393"/>
                  <a:pt x="3972997" y="978723"/>
                  <a:pt x="4007597" y="999063"/>
                </a:cubicBezTo>
                <a:cubicBezTo>
                  <a:pt x="4334820" y="1191496"/>
                  <a:pt x="4672256" y="1389908"/>
                  <a:pt x="5023431" y="1504675"/>
                </a:cubicBezTo>
                <a:cubicBezTo>
                  <a:pt x="5032848" y="1503372"/>
                  <a:pt x="5042265" y="1501990"/>
                  <a:pt x="5051657" y="1500566"/>
                </a:cubicBezTo>
                <a:cubicBezTo>
                  <a:pt x="4714800" y="1383365"/>
                  <a:pt x="4390210" y="1195652"/>
                  <a:pt x="4074916" y="1013299"/>
                </a:cubicBezTo>
                <a:cubicBezTo>
                  <a:pt x="4050769" y="999330"/>
                  <a:pt x="4026624" y="985367"/>
                  <a:pt x="4002479" y="971440"/>
                </a:cubicBezTo>
                <a:lnTo>
                  <a:pt x="3992433" y="965642"/>
                </a:lnTo>
                <a:cubicBezTo>
                  <a:pt x="3926129" y="927324"/>
                  <a:pt x="3857556" y="887698"/>
                  <a:pt x="3789804" y="848991"/>
                </a:cubicBezTo>
                <a:cubicBezTo>
                  <a:pt x="3698894" y="797012"/>
                  <a:pt x="3609990" y="746937"/>
                  <a:pt x="3522317" y="700154"/>
                </a:cubicBezTo>
                <a:close/>
                <a:moveTo>
                  <a:pt x="3583985" y="700129"/>
                </a:moveTo>
                <a:cubicBezTo>
                  <a:pt x="3686243" y="753269"/>
                  <a:pt x="3789490" y="811160"/>
                  <a:pt x="3898773" y="873108"/>
                </a:cubicBezTo>
                <a:cubicBezTo>
                  <a:pt x="3950130" y="902196"/>
                  <a:pt x="4002189" y="931877"/>
                  <a:pt x="4052557" y="960576"/>
                </a:cubicBezTo>
                <a:cubicBezTo>
                  <a:pt x="4071367" y="971305"/>
                  <a:pt x="4090176" y="982031"/>
                  <a:pt x="4108985" y="992735"/>
                </a:cubicBezTo>
                <a:lnTo>
                  <a:pt x="4145348" y="1013431"/>
                </a:lnTo>
                <a:cubicBezTo>
                  <a:pt x="4456949" y="1190747"/>
                  <a:pt x="4777459" y="1373109"/>
                  <a:pt x="5108908" y="1491135"/>
                </a:cubicBezTo>
                <a:cubicBezTo>
                  <a:pt x="5117817" y="1489552"/>
                  <a:pt x="5126678" y="1487917"/>
                  <a:pt x="5135539" y="1486232"/>
                </a:cubicBezTo>
                <a:cubicBezTo>
                  <a:pt x="4815923" y="1367412"/>
                  <a:pt x="4507606" y="1194689"/>
                  <a:pt x="4207404" y="1026489"/>
                </a:cubicBezTo>
                <a:cubicBezTo>
                  <a:pt x="4172054" y="1006650"/>
                  <a:pt x="4136656" y="986737"/>
                  <a:pt x="4101259" y="966806"/>
                </a:cubicBezTo>
                <a:cubicBezTo>
                  <a:pt x="4067430" y="947771"/>
                  <a:pt x="4033578" y="928717"/>
                  <a:pt x="3999677" y="909693"/>
                </a:cubicBezTo>
                <a:cubicBezTo>
                  <a:pt x="3876366" y="840418"/>
                  <a:pt x="3746849" y="767664"/>
                  <a:pt x="3613081" y="701527"/>
                </a:cubicBezTo>
                <a:cubicBezTo>
                  <a:pt x="3603374" y="700930"/>
                  <a:pt x="3593668" y="700432"/>
                  <a:pt x="3583985" y="700129"/>
                </a:cubicBezTo>
                <a:close/>
                <a:moveTo>
                  <a:pt x="3568025" y="699797"/>
                </a:moveTo>
                <a:cubicBezTo>
                  <a:pt x="3557595" y="699639"/>
                  <a:pt x="3547187" y="699630"/>
                  <a:pt x="3536805" y="699804"/>
                </a:cubicBezTo>
                <a:cubicBezTo>
                  <a:pt x="3621073" y="744971"/>
                  <a:pt x="3706477" y="793102"/>
                  <a:pt x="3793715" y="842989"/>
                </a:cubicBezTo>
                <a:cubicBezTo>
                  <a:pt x="3861492" y="881704"/>
                  <a:pt x="3930066" y="921334"/>
                  <a:pt x="3996393" y="959658"/>
                </a:cubicBezTo>
                <a:lnTo>
                  <a:pt x="4006414" y="965454"/>
                </a:lnTo>
                <a:cubicBezTo>
                  <a:pt x="4030560" y="979383"/>
                  <a:pt x="4054706" y="993346"/>
                  <a:pt x="4078851" y="1007315"/>
                </a:cubicBezTo>
                <a:cubicBezTo>
                  <a:pt x="4397719" y="1191724"/>
                  <a:pt x="4726077" y="1381626"/>
                  <a:pt x="5066677" y="1498263"/>
                </a:cubicBezTo>
                <a:cubicBezTo>
                  <a:pt x="5075875" y="1496802"/>
                  <a:pt x="5085051" y="1495267"/>
                  <a:pt x="5094227" y="1493693"/>
                </a:cubicBezTo>
                <a:cubicBezTo>
                  <a:pt x="4766376" y="1375348"/>
                  <a:pt x="4449513" y="1195031"/>
                  <a:pt x="4141316" y="1019661"/>
                </a:cubicBezTo>
                <a:lnTo>
                  <a:pt x="4104929" y="998966"/>
                </a:lnTo>
                <a:cubicBezTo>
                  <a:pt x="4086143" y="988257"/>
                  <a:pt x="4067334" y="977533"/>
                  <a:pt x="4048501" y="966804"/>
                </a:cubicBezTo>
                <a:cubicBezTo>
                  <a:pt x="3998156" y="938103"/>
                  <a:pt x="3946098" y="908429"/>
                  <a:pt x="3894740" y="879343"/>
                </a:cubicBezTo>
                <a:cubicBezTo>
                  <a:pt x="3789996" y="819973"/>
                  <a:pt x="3680809" y="758091"/>
                  <a:pt x="3568025" y="699797"/>
                </a:cubicBezTo>
                <a:close/>
                <a:moveTo>
                  <a:pt x="3157548" y="698999"/>
                </a:moveTo>
                <a:cubicBezTo>
                  <a:pt x="3146538" y="701923"/>
                  <a:pt x="3135575" y="705012"/>
                  <a:pt x="3124614" y="708239"/>
                </a:cubicBezTo>
                <a:cubicBezTo>
                  <a:pt x="3144534" y="720811"/>
                  <a:pt x="3164937" y="733765"/>
                  <a:pt x="3185919" y="747156"/>
                </a:cubicBezTo>
                <a:cubicBezTo>
                  <a:pt x="3188334" y="748701"/>
                  <a:pt x="3190772" y="750270"/>
                  <a:pt x="3193211" y="751819"/>
                </a:cubicBezTo>
                <a:cubicBezTo>
                  <a:pt x="3204126" y="748201"/>
                  <a:pt x="3215015" y="744752"/>
                  <a:pt x="3225857" y="741459"/>
                </a:cubicBezTo>
                <a:cubicBezTo>
                  <a:pt x="3202338" y="726757"/>
                  <a:pt x="3179617" y="712629"/>
                  <a:pt x="3157548" y="698999"/>
                </a:cubicBezTo>
                <a:close/>
                <a:moveTo>
                  <a:pt x="3687619" y="692947"/>
                </a:moveTo>
                <a:cubicBezTo>
                  <a:pt x="3695128" y="696230"/>
                  <a:pt x="3702661" y="699562"/>
                  <a:pt x="3710171" y="702916"/>
                </a:cubicBezTo>
                <a:cubicBezTo>
                  <a:pt x="3714397" y="703556"/>
                  <a:pt x="3718622" y="704209"/>
                  <a:pt x="3722848" y="704894"/>
                </a:cubicBezTo>
                <a:cubicBezTo>
                  <a:pt x="3715290" y="701859"/>
                  <a:pt x="3707684" y="698865"/>
                  <a:pt x="3700102" y="695914"/>
                </a:cubicBezTo>
                <a:cubicBezTo>
                  <a:pt x="3695949" y="694907"/>
                  <a:pt x="3691772" y="693915"/>
                  <a:pt x="3687619" y="692947"/>
                </a:cubicBezTo>
                <a:close/>
                <a:moveTo>
                  <a:pt x="3197171" y="689140"/>
                </a:moveTo>
                <a:cubicBezTo>
                  <a:pt x="3186330" y="691642"/>
                  <a:pt x="3175537" y="694313"/>
                  <a:pt x="3164744" y="697117"/>
                </a:cubicBezTo>
                <a:cubicBezTo>
                  <a:pt x="3186692" y="710689"/>
                  <a:pt x="3209317" y="724764"/>
                  <a:pt x="3232690" y="739392"/>
                </a:cubicBezTo>
                <a:cubicBezTo>
                  <a:pt x="3243435" y="736192"/>
                  <a:pt x="3254155" y="733164"/>
                  <a:pt x="3264827" y="730280"/>
                </a:cubicBezTo>
                <a:cubicBezTo>
                  <a:pt x="3241552" y="716030"/>
                  <a:pt x="3219095" y="702380"/>
                  <a:pt x="3197171" y="689140"/>
                </a:cubicBezTo>
                <a:close/>
                <a:moveTo>
                  <a:pt x="3237108" y="680644"/>
                </a:moveTo>
                <a:cubicBezTo>
                  <a:pt x="3226412" y="682718"/>
                  <a:pt x="3215763" y="684975"/>
                  <a:pt x="3205115" y="687358"/>
                </a:cubicBezTo>
                <a:cubicBezTo>
                  <a:pt x="3226895" y="700518"/>
                  <a:pt x="3249181" y="714094"/>
                  <a:pt x="3272313" y="728272"/>
                </a:cubicBezTo>
                <a:cubicBezTo>
                  <a:pt x="3282865" y="725490"/>
                  <a:pt x="3293392" y="722871"/>
                  <a:pt x="3303896" y="720393"/>
                </a:cubicBezTo>
                <a:cubicBezTo>
                  <a:pt x="3290760" y="712525"/>
                  <a:pt x="3277866" y="704822"/>
                  <a:pt x="3265117" y="697244"/>
                </a:cubicBezTo>
                <a:cubicBezTo>
                  <a:pt x="3255748" y="691671"/>
                  <a:pt x="3246404" y="686146"/>
                  <a:pt x="3237108" y="680644"/>
                </a:cubicBezTo>
                <a:close/>
                <a:moveTo>
                  <a:pt x="3624163" y="679739"/>
                </a:moveTo>
                <a:cubicBezTo>
                  <a:pt x="3636164" y="685221"/>
                  <a:pt x="3648117" y="690780"/>
                  <a:pt x="3660069" y="696414"/>
                </a:cubicBezTo>
                <a:cubicBezTo>
                  <a:pt x="3666975" y="697155"/>
                  <a:pt x="3673855" y="697963"/>
                  <a:pt x="3680713" y="698829"/>
                </a:cubicBezTo>
                <a:cubicBezTo>
                  <a:pt x="3669027" y="693743"/>
                  <a:pt x="3657317" y="688745"/>
                  <a:pt x="3645581" y="683833"/>
                </a:cubicBezTo>
                <a:cubicBezTo>
                  <a:pt x="3638458" y="682403"/>
                  <a:pt x="3631311" y="681051"/>
                  <a:pt x="3624163" y="679739"/>
                </a:cubicBezTo>
                <a:close/>
                <a:moveTo>
                  <a:pt x="3277673" y="673529"/>
                </a:moveTo>
                <a:cubicBezTo>
                  <a:pt x="3267049" y="675184"/>
                  <a:pt x="3256473" y="677030"/>
                  <a:pt x="3245897" y="678997"/>
                </a:cubicBezTo>
                <a:cubicBezTo>
                  <a:pt x="3253455" y="683475"/>
                  <a:pt x="3260988" y="687940"/>
                  <a:pt x="3268426" y="692363"/>
                </a:cubicBezTo>
                <a:cubicBezTo>
                  <a:pt x="3282768" y="700887"/>
                  <a:pt x="3297304" y="709578"/>
                  <a:pt x="3312129" y="718473"/>
                </a:cubicBezTo>
                <a:cubicBezTo>
                  <a:pt x="3322560" y="716091"/>
                  <a:pt x="3332918" y="713884"/>
                  <a:pt x="3343253" y="711808"/>
                </a:cubicBezTo>
                <a:cubicBezTo>
                  <a:pt x="3321594" y="699087"/>
                  <a:pt x="3299742" y="686314"/>
                  <a:pt x="3277673" y="673529"/>
                </a:cubicBezTo>
                <a:close/>
                <a:moveTo>
                  <a:pt x="2998911" y="671611"/>
                </a:moveTo>
                <a:cubicBezTo>
                  <a:pt x="2987635" y="675026"/>
                  <a:pt x="2976334" y="678629"/>
                  <a:pt x="2965082" y="682356"/>
                </a:cubicBezTo>
                <a:cubicBezTo>
                  <a:pt x="2970322" y="685759"/>
                  <a:pt x="2975561" y="689163"/>
                  <a:pt x="2980777" y="692569"/>
                </a:cubicBezTo>
                <a:cubicBezTo>
                  <a:pt x="2998693" y="704243"/>
                  <a:pt x="3016682" y="716087"/>
                  <a:pt x="3034695" y="727996"/>
                </a:cubicBezTo>
                <a:cubicBezTo>
                  <a:pt x="3046020" y="723851"/>
                  <a:pt x="3057295" y="719913"/>
                  <a:pt x="3068523" y="716118"/>
                </a:cubicBezTo>
                <a:cubicBezTo>
                  <a:pt x="3044667" y="700756"/>
                  <a:pt x="3021487" y="685938"/>
                  <a:pt x="2998911" y="671611"/>
                </a:cubicBezTo>
                <a:close/>
                <a:moveTo>
                  <a:pt x="3567108" y="670578"/>
                </a:moveTo>
                <a:cubicBezTo>
                  <a:pt x="3582078" y="677747"/>
                  <a:pt x="3597023" y="684986"/>
                  <a:pt x="3611922" y="692350"/>
                </a:cubicBezTo>
                <a:cubicBezTo>
                  <a:pt x="3620180" y="692854"/>
                  <a:pt x="3628414" y="693469"/>
                  <a:pt x="3636648" y="694177"/>
                </a:cubicBezTo>
                <a:cubicBezTo>
                  <a:pt x="3622232" y="687489"/>
                  <a:pt x="3607793" y="680913"/>
                  <a:pt x="3593330" y="674461"/>
                </a:cubicBezTo>
                <a:cubicBezTo>
                  <a:pt x="3584589" y="673074"/>
                  <a:pt x="3575849" y="671776"/>
                  <a:pt x="3567108" y="670578"/>
                </a:cubicBezTo>
                <a:close/>
                <a:moveTo>
                  <a:pt x="3318938" y="667907"/>
                </a:moveTo>
                <a:cubicBezTo>
                  <a:pt x="3308411" y="669130"/>
                  <a:pt x="3297907" y="670546"/>
                  <a:pt x="3287403" y="672086"/>
                </a:cubicBezTo>
                <a:cubicBezTo>
                  <a:pt x="3309232" y="684746"/>
                  <a:pt x="3330842" y="697393"/>
                  <a:pt x="3352259" y="709985"/>
                </a:cubicBezTo>
                <a:cubicBezTo>
                  <a:pt x="3362569" y="707995"/>
                  <a:pt x="3372831" y="706211"/>
                  <a:pt x="3383093" y="704526"/>
                </a:cubicBezTo>
                <a:cubicBezTo>
                  <a:pt x="3361797" y="692264"/>
                  <a:pt x="3340403" y="680044"/>
                  <a:pt x="3318938" y="667907"/>
                </a:cubicBezTo>
                <a:close/>
                <a:moveTo>
                  <a:pt x="3514301" y="664632"/>
                </a:moveTo>
                <a:cubicBezTo>
                  <a:pt x="3531372" y="673147"/>
                  <a:pt x="3548419" y="681784"/>
                  <a:pt x="3565514" y="690572"/>
                </a:cubicBezTo>
                <a:cubicBezTo>
                  <a:pt x="3574472" y="690699"/>
                  <a:pt x="3583406" y="690986"/>
                  <a:pt x="3592364" y="691355"/>
                </a:cubicBezTo>
                <a:cubicBezTo>
                  <a:pt x="3575776" y="683267"/>
                  <a:pt x="3559115" y="675288"/>
                  <a:pt x="3542406" y="667439"/>
                </a:cubicBezTo>
                <a:cubicBezTo>
                  <a:pt x="3537070" y="666821"/>
                  <a:pt x="3531734" y="666233"/>
                  <a:pt x="3526398" y="665688"/>
                </a:cubicBezTo>
                <a:cubicBezTo>
                  <a:pt x="3522366" y="665288"/>
                  <a:pt x="3518334" y="664978"/>
                  <a:pt x="3514301" y="664632"/>
                </a:cubicBezTo>
                <a:close/>
                <a:moveTo>
                  <a:pt x="3360806" y="663913"/>
                </a:moveTo>
                <a:cubicBezTo>
                  <a:pt x="3350448" y="664686"/>
                  <a:pt x="3340138" y="665645"/>
                  <a:pt x="3329828" y="666733"/>
                </a:cubicBezTo>
                <a:cubicBezTo>
                  <a:pt x="3351004" y="678726"/>
                  <a:pt x="3372083" y="690789"/>
                  <a:pt x="3393066" y="702895"/>
                </a:cubicBezTo>
                <a:cubicBezTo>
                  <a:pt x="3403206" y="701323"/>
                  <a:pt x="3413299" y="699930"/>
                  <a:pt x="3423368" y="698657"/>
                </a:cubicBezTo>
                <a:cubicBezTo>
                  <a:pt x="3402603" y="686992"/>
                  <a:pt x="3381741" y="675402"/>
                  <a:pt x="3360806" y="663913"/>
                </a:cubicBezTo>
                <a:close/>
                <a:moveTo>
                  <a:pt x="3464465" y="661658"/>
                </a:moveTo>
                <a:cubicBezTo>
                  <a:pt x="3483008" y="671270"/>
                  <a:pt x="3501625" y="681042"/>
                  <a:pt x="3520265" y="690968"/>
                </a:cubicBezTo>
                <a:cubicBezTo>
                  <a:pt x="3530164" y="690658"/>
                  <a:pt x="3540065" y="690522"/>
                  <a:pt x="3549964" y="690509"/>
                </a:cubicBezTo>
                <a:cubicBezTo>
                  <a:pt x="3531976" y="681309"/>
                  <a:pt x="3513914" y="672208"/>
                  <a:pt x="3495733" y="663230"/>
                </a:cubicBezTo>
                <a:cubicBezTo>
                  <a:pt x="3485302" y="662547"/>
                  <a:pt x="3474871" y="661993"/>
                  <a:pt x="3464465" y="661658"/>
                </a:cubicBezTo>
                <a:close/>
                <a:moveTo>
                  <a:pt x="3403859" y="661645"/>
                </a:moveTo>
                <a:cubicBezTo>
                  <a:pt x="3393644" y="661961"/>
                  <a:pt x="3383431" y="662452"/>
                  <a:pt x="3373241" y="663085"/>
                </a:cubicBezTo>
                <a:cubicBezTo>
                  <a:pt x="3393476" y="674246"/>
                  <a:pt x="3413879" y="685633"/>
                  <a:pt x="3434572" y="697287"/>
                </a:cubicBezTo>
                <a:cubicBezTo>
                  <a:pt x="3444520" y="696135"/>
                  <a:pt x="3454444" y="695143"/>
                  <a:pt x="3464344" y="694285"/>
                </a:cubicBezTo>
                <a:cubicBezTo>
                  <a:pt x="3444182" y="683272"/>
                  <a:pt x="3424020" y="672380"/>
                  <a:pt x="3403859" y="661645"/>
                </a:cubicBezTo>
                <a:close/>
                <a:moveTo>
                  <a:pt x="3448238" y="661305"/>
                </a:moveTo>
                <a:cubicBezTo>
                  <a:pt x="3438098" y="661152"/>
                  <a:pt x="3427956" y="661142"/>
                  <a:pt x="3417863" y="661310"/>
                </a:cubicBezTo>
                <a:cubicBezTo>
                  <a:pt x="3437518" y="671833"/>
                  <a:pt x="3457196" y="682487"/>
                  <a:pt x="3476852" y="693268"/>
                </a:cubicBezTo>
                <a:cubicBezTo>
                  <a:pt x="3486630" y="692542"/>
                  <a:pt x="3496361" y="691967"/>
                  <a:pt x="3506092" y="691526"/>
                </a:cubicBezTo>
                <a:cubicBezTo>
                  <a:pt x="3486751" y="681279"/>
                  <a:pt x="3467483" y="671206"/>
                  <a:pt x="3448238" y="661305"/>
                </a:cubicBezTo>
                <a:close/>
                <a:moveTo>
                  <a:pt x="3038437" y="660326"/>
                </a:moveTo>
                <a:cubicBezTo>
                  <a:pt x="3027330" y="663309"/>
                  <a:pt x="3016223" y="666487"/>
                  <a:pt x="3005140" y="669782"/>
                </a:cubicBezTo>
                <a:cubicBezTo>
                  <a:pt x="3027572" y="684050"/>
                  <a:pt x="3050679" y="698820"/>
                  <a:pt x="3074414" y="714112"/>
                </a:cubicBezTo>
                <a:cubicBezTo>
                  <a:pt x="3085521" y="710415"/>
                  <a:pt x="3096580" y="706918"/>
                  <a:pt x="3107566" y="703558"/>
                </a:cubicBezTo>
                <a:cubicBezTo>
                  <a:pt x="3083856" y="688614"/>
                  <a:pt x="3060844" y="674230"/>
                  <a:pt x="3038437" y="660326"/>
                </a:cubicBezTo>
                <a:close/>
                <a:moveTo>
                  <a:pt x="8969659" y="655575"/>
                </a:moveTo>
                <a:cubicBezTo>
                  <a:pt x="8543125" y="655575"/>
                  <a:pt x="8094643" y="724509"/>
                  <a:pt x="7619939" y="862144"/>
                </a:cubicBezTo>
                <a:cubicBezTo>
                  <a:pt x="7319542" y="948972"/>
                  <a:pt x="7019218" y="1058356"/>
                  <a:pt x="6728794" y="1164136"/>
                </a:cubicBezTo>
                <a:cubicBezTo>
                  <a:pt x="6480166" y="1254690"/>
                  <a:pt x="6223062" y="1348329"/>
                  <a:pt x="5967866" y="1427063"/>
                </a:cubicBezTo>
                <a:cubicBezTo>
                  <a:pt x="5837528" y="1467590"/>
                  <a:pt x="5720011" y="1498397"/>
                  <a:pt x="5610244" y="1520583"/>
                </a:cubicBezTo>
                <a:cubicBezTo>
                  <a:pt x="5622341" y="1524631"/>
                  <a:pt x="5634463" y="1528616"/>
                  <a:pt x="5646584" y="1532546"/>
                </a:cubicBezTo>
                <a:cubicBezTo>
                  <a:pt x="5779143" y="1509006"/>
                  <a:pt x="5903639" y="1476152"/>
                  <a:pt x="6015698" y="1443077"/>
                </a:cubicBezTo>
                <a:cubicBezTo>
                  <a:pt x="6273116" y="1367856"/>
                  <a:pt x="6532586" y="1276996"/>
                  <a:pt x="6783484" y="1189128"/>
                </a:cubicBezTo>
                <a:cubicBezTo>
                  <a:pt x="7055027" y="1094037"/>
                  <a:pt x="7335817" y="995709"/>
                  <a:pt x="7616414" y="916259"/>
                </a:cubicBezTo>
                <a:cubicBezTo>
                  <a:pt x="7870668" y="844004"/>
                  <a:pt x="8121687" y="790840"/>
                  <a:pt x="8362516" y="758242"/>
                </a:cubicBezTo>
                <a:cubicBezTo>
                  <a:pt x="8615732" y="723964"/>
                  <a:pt x="8865808" y="711315"/>
                  <a:pt x="9105792" y="720646"/>
                </a:cubicBezTo>
                <a:cubicBezTo>
                  <a:pt x="9356787" y="730407"/>
                  <a:pt x="9604545" y="764500"/>
                  <a:pt x="9842236" y="821982"/>
                </a:cubicBezTo>
                <a:cubicBezTo>
                  <a:pt x="10064401" y="875716"/>
                  <a:pt x="10283812" y="951369"/>
                  <a:pt x="10495570" y="1047166"/>
                </a:cubicBezTo>
                <a:cubicBezTo>
                  <a:pt x="10529351" y="1044169"/>
                  <a:pt x="10563033" y="1041266"/>
                  <a:pt x="10596499" y="1038452"/>
                </a:cubicBezTo>
                <a:cubicBezTo>
                  <a:pt x="10088328" y="782995"/>
                  <a:pt x="9549300" y="655575"/>
                  <a:pt x="8969659" y="655575"/>
                </a:cubicBezTo>
                <a:close/>
                <a:moveTo>
                  <a:pt x="3568243" y="654788"/>
                </a:moveTo>
                <a:cubicBezTo>
                  <a:pt x="3576258" y="658275"/>
                  <a:pt x="3584299" y="661814"/>
                  <a:pt x="3592316" y="665378"/>
                </a:cubicBezTo>
                <a:cubicBezTo>
                  <a:pt x="3596831" y="666086"/>
                  <a:pt x="3601346" y="666812"/>
                  <a:pt x="3605862" y="667568"/>
                </a:cubicBezTo>
                <a:cubicBezTo>
                  <a:pt x="3597580" y="664263"/>
                  <a:pt x="3589298" y="661020"/>
                  <a:pt x="3581015" y="657816"/>
                </a:cubicBezTo>
                <a:cubicBezTo>
                  <a:pt x="3576766" y="656787"/>
                  <a:pt x="3572492" y="655778"/>
                  <a:pt x="3568243" y="654788"/>
                </a:cubicBezTo>
                <a:close/>
                <a:moveTo>
                  <a:pt x="3078109" y="650380"/>
                </a:moveTo>
                <a:cubicBezTo>
                  <a:pt x="3067171" y="652931"/>
                  <a:pt x="3056233" y="655681"/>
                  <a:pt x="3045295" y="658546"/>
                </a:cubicBezTo>
                <a:cubicBezTo>
                  <a:pt x="3067558" y="672385"/>
                  <a:pt x="3090447" y="686705"/>
                  <a:pt x="3114037" y="701570"/>
                </a:cubicBezTo>
                <a:cubicBezTo>
                  <a:pt x="3124951" y="698297"/>
                  <a:pt x="3135817" y="695222"/>
                  <a:pt x="3146659" y="692277"/>
                </a:cubicBezTo>
                <a:cubicBezTo>
                  <a:pt x="3123092" y="677769"/>
                  <a:pt x="3100299" y="663829"/>
                  <a:pt x="3078109" y="650380"/>
                </a:cubicBezTo>
                <a:close/>
                <a:moveTo>
                  <a:pt x="3118094" y="641815"/>
                </a:moveTo>
                <a:cubicBezTo>
                  <a:pt x="3107277" y="643932"/>
                  <a:pt x="3096484" y="646250"/>
                  <a:pt x="3085691" y="648686"/>
                </a:cubicBezTo>
                <a:cubicBezTo>
                  <a:pt x="3107711" y="662061"/>
                  <a:pt x="3130361" y="675915"/>
                  <a:pt x="3153733" y="690335"/>
                </a:cubicBezTo>
                <a:cubicBezTo>
                  <a:pt x="3164478" y="687483"/>
                  <a:pt x="3175150" y="684830"/>
                  <a:pt x="3185822" y="682297"/>
                </a:cubicBezTo>
                <a:cubicBezTo>
                  <a:pt x="3177202" y="677109"/>
                  <a:pt x="3168679" y="671978"/>
                  <a:pt x="3160181" y="666896"/>
                </a:cubicBezTo>
                <a:cubicBezTo>
                  <a:pt x="3146200" y="658519"/>
                  <a:pt x="3132172" y="650160"/>
                  <a:pt x="3118094" y="641815"/>
                </a:cubicBezTo>
                <a:close/>
                <a:moveTo>
                  <a:pt x="3505246" y="641643"/>
                </a:moveTo>
                <a:cubicBezTo>
                  <a:pt x="3517415" y="647184"/>
                  <a:pt x="3529561" y="652797"/>
                  <a:pt x="3541707" y="658499"/>
                </a:cubicBezTo>
                <a:cubicBezTo>
                  <a:pt x="3548854" y="659315"/>
                  <a:pt x="3555976" y="660213"/>
                  <a:pt x="3563100" y="661154"/>
                </a:cubicBezTo>
                <a:cubicBezTo>
                  <a:pt x="3551099" y="655957"/>
                  <a:pt x="3539074" y="650852"/>
                  <a:pt x="3527050" y="645839"/>
                </a:cubicBezTo>
                <a:cubicBezTo>
                  <a:pt x="3519782" y="644378"/>
                  <a:pt x="3512514" y="642987"/>
                  <a:pt x="3505246" y="641643"/>
                </a:cubicBezTo>
                <a:close/>
                <a:moveTo>
                  <a:pt x="3158514" y="634678"/>
                </a:moveTo>
                <a:cubicBezTo>
                  <a:pt x="3147842" y="636358"/>
                  <a:pt x="3137145" y="638242"/>
                  <a:pt x="3126472" y="640246"/>
                </a:cubicBezTo>
                <a:cubicBezTo>
                  <a:pt x="3138811" y="647564"/>
                  <a:pt x="3151101" y="654898"/>
                  <a:pt x="3163368" y="662239"/>
                </a:cubicBezTo>
                <a:cubicBezTo>
                  <a:pt x="3173364" y="668230"/>
                  <a:pt x="3183457" y="674298"/>
                  <a:pt x="3193646" y="680438"/>
                </a:cubicBezTo>
                <a:cubicBezTo>
                  <a:pt x="3204222" y="677996"/>
                  <a:pt x="3214749" y="675761"/>
                  <a:pt x="3225228" y="673638"/>
                </a:cubicBezTo>
                <a:cubicBezTo>
                  <a:pt x="3202821" y="660435"/>
                  <a:pt x="3180607" y="647453"/>
                  <a:pt x="3158514" y="634678"/>
                </a:cubicBezTo>
                <a:close/>
                <a:moveTo>
                  <a:pt x="3448190" y="632391"/>
                </a:moveTo>
                <a:cubicBezTo>
                  <a:pt x="3463281" y="639574"/>
                  <a:pt x="3478348" y="646829"/>
                  <a:pt x="3493391" y="654231"/>
                </a:cubicBezTo>
                <a:cubicBezTo>
                  <a:pt x="3501625" y="654754"/>
                  <a:pt x="3509834" y="655389"/>
                  <a:pt x="3518068" y="656122"/>
                </a:cubicBezTo>
                <a:cubicBezTo>
                  <a:pt x="3503460" y="649398"/>
                  <a:pt x="3488828" y="642783"/>
                  <a:pt x="3474147" y="636279"/>
                </a:cubicBezTo>
                <a:cubicBezTo>
                  <a:pt x="3465502" y="634897"/>
                  <a:pt x="3456859" y="633597"/>
                  <a:pt x="3448190" y="632391"/>
                </a:cubicBezTo>
                <a:close/>
                <a:moveTo>
                  <a:pt x="3199900" y="629008"/>
                </a:moveTo>
                <a:cubicBezTo>
                  <a:pt x="3189251" y="630248"/>
                  <a:pt x="3178628" y="631702"/>
                  <a:pt x="3168003" y="633278"/>
                </a:cubicBezTo>
                <a:cubicBezTo>
                  <a:pt x="3190410" y="646293"/>
                  <a:pt x="3212383" y="659186"/>
                  <a:pt x="3233873" y="671889"/>
                </a:cubicBezTo>
                <a:cubicBezTo>
                  <a:pt x="3244352" y="669852"/>
                  <a:pt x="3254759" y="668009"/>
                  <a:pt x="3265142" y="666290"/>
                </a:cubicBezTo>
                <a:cubicBezTo>
                  <a:pt x="3243579" y="653849"/>
                  <a:pt x="3221824" y="641408"/>
                  <a:pt x="3199900" y="629008"/>
                </a:cubicBezTo>
                <a:close/>
                <a:moveTo>
                  <a:pt x="3394708" y="626199"/>
                </a:moveTo>
                <a:cubicBezTo>
                  <a:pt x="3411923" y="634762"/>
                  <a:pt x="3429163" y="643482"/>
                  <a:pt x="3446428" y="652347"/>
                </a:cubicBezTo>
                <a:cubicBezTo>
                  <a:pt x="3456110" y="652494"/>
                  <a:pt x="3465768" y="652824"/>
                  <a:pt x="3475451" y="653261"/>
                </a:cubicBezTo>
                <a:cubicBezTo>
                  <a:pt x="3458935" y="645217"/>
                  <a:pt x="3442347" y="637283"/>
                  <a:pt x="3425711" y="629474"/>
                </a:cubicBezTo>
                <a:cubicBezTo>
                  <a:pt x="3418998" y="628664"/>
                  <a:pt x="3412261" y="627889"/>
                  <a:pt x="3405524" y="627192"/>
                </a:cubicBezTo>
                <a:cubicBezTo>
                  <a:pt x="3401927" y="626819"/>
                  <a:pt x="3398329" y="626530"/>
                  <a:pt x="3394708" y="626199"/>
                </a:cubicBezTo>
                <a:close/>
                <a:moveTo>
                  <a:pt x="3242034" y="625003"/>
                </a:moveTo>
                <a:cubicBezTo>
                  <a:pt x="3231458" y="625783"/>
                  <a:pt x="3220907" y="626774"/>
                  <a:pt x="3210379" y="627891"/>
                </a:cubicBezTo>
                <a:cubicBezTo>
                  <a:pt x="3232014" y="640149"/>
                  <a:pt x="3253455" y="652440"/>
                  <a:pt x="3274704" y="664725"/>
                </a:cubicBezTo>
                <a:cubicBezTo>
                  <a:pt x="3285037" y="663108"/>
                  <a:pt x="3295323" y="661665"/>
                  <a:pt x="3305561" y="660362"/>
                </a:cubicBezTo>
                <a:cubicBezTo>
                  <a:pt x="3284482" y="648482"/>
                  <a:pt x="3263283" y="636691"/>
                  <a:pt x="3242034" y="625003"/>
                </a:cubicBezTo>
                <a:close/>
                <a:moveTo>
                  <a:pt x="3344991" y="622997"/>
                </a:moveTo>
                <a:cubicBezTo>
                  <a:pt x="3363897" y="632758"/>
                  <a:pt x="3382803" y="642666"/>
                  <a:pt x="3401734" y="652709"/>
                </a:cubicBezTo>
                <a:cubicBezTo>
                  <a:pt x="3411368" y="652413"/>
                  <a:pt x="3421002" y="652282"/>
                  <a:pt x="3430612" y="652270"/>
                </a:cubicBezTo>
                <a:cubicBezTo>
                  <a:pt x="3412213" y="642890"/>
                  <a:pt x="3393839" y="633680"/>
                  <a:pt x="3375511" y="624650"/>
                </a:cubicBezTo>
                <a:cubicBezTo>
                  <a:pt x="3365323" y="623940"/>
                  <a:pt x="3355156" y="623361"/>
                  <a:pt x="3344991" y="622997"/>
                </a:cubicBezTo>
                <a:close/>
                <a:moveTo>
                  <a:pt x="3284724" y="622818"/>
                </a:moveTo>
                <a:cubicBezTo>
                  <a:pt x="3274438" y="623119"/>
                  <a:pt x="3264152" y="623610"/>
                  <a:pt x="3253889" y="624241"/>
                </a:cubicBezTo>
                <a:cubicBezTo>
                  <a:pt x="3274751" y="635752"/>
                  <a:pt x="3295541" y="647367"/>
                  <a:pt x="3316258" y="659053"/>
                </a:cubicBezTo>
                <a:cubicBezTo>
                  <a:pt x="3326303" y="657881"/>
                  <a:pt x="3336323" y="656866"/>
                  <a:pt x="3346319" y="655997"/>
                </a:cubicBezTo>
                <a:cubicBezTo>
                  <a:pt x="3325868" y="644825"/>
                  <a:pt x="3305320" y="633757"/>
                  <a:pt x="3284724" y="622818"/>
                </a:cubicBezTo>
                <a:close/>
                <a:moveTo>
                  <a:pt x="3298655" y="622524"/>
                </a:moveTo>
                <a:cubicBezTo>
                  <a:pt x="3318455" y="633115"/>
                  <a:pt x="3338399" y="643939"/>
                  <a:pt x="3358561" y="655002"/>
                </a:cubicBezTo>
                <a:cubicBezTo>
                  <a:pt x="3368412" y="654267"/>
                  <a:pt x="3378240" y="653688"/>
                  <a:pt x="3388043" y="653247"/>
                </a:cubicBezTo>
                <a:cubicBezTo>
                  <a:pt x="3368412" y="642876"/>
                  <a:pt x="3348807" y="632661"/>
                  <a:pt x="3329175" y="622601"/>
                </a:cubicBezTo>
                <a:cubicBezTo>
                  <a:pt x="3318987" y="622413"/>
                  <a:pt x="3308797" y="622380"/>
                  <a:pt x="3298655" y="622524"/>
                </a:cubicBezTo>
                <a:close/>
                <a:moveTo>
                  <a:pt x="2919882" y="621859"/>
                </a:moveTo>
                <a:cubicBezTo>
                  <a:pt x="2908630" y="624897"/>
                  <a:pt x="2897379" y="628113"/>
                  <a:pt x="2886127" y="631471"/>
                </a:cubicBezTo>
                <a:cubicBezTo>
                  <a:pt x="2909257" y="646250"/>
                  <a:pt x="2932293" y="661086"/>
                  <a:pt x="2955208" y="675956"/>
                </a:cubicBezTo>
                <a:cubicBezTo>
                  <a:pt x="2966460" y="672183"/>
                  <a:pt x="2977639" y="668592"/>
                  <a:pt x="2988770" y="665170"/>
                </a:cubicBezTo>
                <a:cubicBezTo>
                  <a:pt x="2965180" y="650224"/>
                  <a:pt x="2942265" y="635815"/>
                  <a:pt x="2919882" y="621859"/>
                </a:cubicBezTo>
                <a:close/>
                <a:moveTo>
                  <a:pt x="3449905" y="617069"/>
                </a:moveTo>
                <a:cubicBezTo>
                  <a:pt x="3457872" y="620516"/>
                  <a:pt x="3465864" y="623997"/>
                  <a:pt x="3473929" y="627558"/>
                </a:cubicBezTo>
                <a:cubicBezTo>
                  <a:pt x="3473929" y="627565"/>
                  <a:pt x="3473953" y="627574"/>
                  <a:pt x="3473977" y="627583"/>
                </a:cubicBezTo>
                <a:cubicBezTo>
                  <a:pt x="3478565" y="628314"/>
                  <a:pt x="3483178" y="629062"/>
                  <a:pt x="3487764" y="629840"/>
                </a:cubicBezTo>
                <a:cubicBezTo>
                  <a:pt x="3479628" y="626606"/>
                  <a:pt x="3471491" y="623409"/>
                  <a:pt x="3463353" y="620270"/>
                </a:cubicBezTo>
                <a:cubicBezTo>
                  <a:pt x="3458863" y="619179"/>
                  <a:pt x="3454371" y="618117"/>
                  <a:pt x="3449905" y="617069"/>
                </a:cubicBezTo>
                <a:close/>
                <a:moveTo>
                  <a:pt x="2959602" y="611852"/>
                </a:moveTo>
                <a:cubicBezTo>
                  <a:pt x="2948519" y="614451"/>
                  <a:pt x="2937436" y="617230"/>
                  <a:pt x="2926353" y="620154"/>
                </a:cubicBezTo>
                <a:cubicBezTo>
                  <a:pt x="2948616" y="634054"/>
                  <a:pt x="2971433" y="648412"/>
                  <a:pt x="2994902" y="663298"/>
                </a:cubicBezTo>
                <a:cubicBezTo>
                  <a:pt x="3005962" y="659957"/>
                  <a:pt x="3016947" y="656796"/>
                  <a:pt x="3027910" y="653797"/>
                </a:cubicBezTo>
                <a:cubicBezTo>
                  <a:pt x="3004537" y="639319"/>
                  <a:pt x="2981816" y="625363"/>
                  <a:pt x="2959602" y="611852"/>
                </a:cubicBezTo>
                <a:close/>
                <a:moveTo>
                  <a:pt x="3386547" y="603735"/>
                </a:moveTo>
                <a:cubicBezTo>
                  <a:pt x="3398764" y="609267"/>
                  <a:pt x="3410958" y="614860"/>
                  <a:pt x="3423102" y="620539"/>
                </a:cubicBezTo>
                <a:cubicBezTo>
                  <a:pt x="3430153" y="621364"/>
                  <a:pt x="3437204" y="622271"/>
                  <a:pt x="3444230" y="623221"/>
                </a:cubicBezTo>
                <a:cubicBezTo>
                  <a:pt x="3432157" y="618026"/>
                  <a:pt x="3420061" y="612922"/>
                  <a:pt x="3407915" y="607901"/>
                </a:cubicBezTo>
                <a:cubicBezTo>
                  <a:pt x="3400792" y="606456"/>
                  <a:pt x="3393669" y="605070"/>
                  <a:pt x="3386547" y="603735"/>
                </a:cubicBezTo>
                <a:close/>
                <a:moveTo>
                  <a:pt x="2999587" y="603226"/>
                </a:moveTo>
                <a:cubicBezTo>
                  <a:pt x="2988649" y="605384"/>
                  <a:pt x="2977711" y="607727"/>
                  <a:pt x="2966774" y="610215"/>
                </a:cubicBezTo>
                <a:cubicBezTo>
                  <a:pt x="2988842" y="623662"/>
                  <a:pt x="3011442" y="637550"/>
                  <a:pt x="3034671" y="651956"/>
                </a:cubicBezTo>
                <a:cubicBezTo>
                  <a:pt x="3045536" y="649048"/>
                  <a:pt x="3056354" y="646316"/>
                  <a:pt x="3067146" y="643735"/>
                </a:cubicBezTo>
                <a:cubicBezTo>
                  <a:pt x="3063162" y="641327"/>
                  <a:pt x="3059203" y="638927"/>
                  <a:pt x="3055243" y="636548"/>
                </a:cubicBezTo>
                <a:cubicBezTo>
                  <a:pt x="3036868" y="625469"/>
                  <a:pt x="3018325" y="614353"/>
                  <a:pt x="2999587" y="603226"/>
                </a:cubicBezTo>
                <a:close/>
                <a:moveTo>
                  <a:pt x="3040079" y="596030"/>
                </a:moveTo>
                <a:cubicBezTo>
                  <a:pt x="3029238" y="597745"/>
                  <a:pt x="3018373" y="599656"/>
                  <a:pt x="3007531" y="601709"/>
                </a:cubicBezTo>
                <a:cubicBezTo>
                  <a:pt x="3024216" y="611626"/>
                  <a:pt x="3041094" y="621737"/>
                  <a:pt x="3058285" y="632109"/>
                </a:cubicBezTo>
                <a:cubicBezTo>
                  <a:pt x="3063694" y="635361"/>
                  <a:pt x="3069126" y="638651"/>
                  <a:pt x="3074584" y="641960"/>
                </a:cubicBezTo>
                <a:cubicBezTo>
                  <a:pt x="3075574" y="641729"/>
                  <a:pt x="3076588" y="641478"/>
                  <a:pt x="3077578" y="641252"/>
                </a:cubicBezTo>
                <a:cubicBezTo>
                  <a:pt x="3087308" y="639016"/>
                  <a:pt x="3096967" y="636967"/>
                  <a:pt x="3106601" y="635004"/>
                </a:cubicBezTo>
                <a:cubicBezTo>
                  <a:pt x="3084531" y="621950"/>
                  <a:pt x="3062342" y="608950"/>
                  <a:pt x="3040079" y="596030"/>
                </a:cubicBezTo>
                <a:close/>
                <a:moveTo>
                  <a:pt x="3329103" y="594253"/>
                </a:moveTo>
                <a:cubicBezTo>
                  <a:pt x="3344049" y="601361"/>
                  <a:pt x="3359020" y="608593"/>
                  <a:pt x="3373990" y="615952"/>
                </a:cubicBezTo>
                <a:cubicBezTo>
                  <a:pt x="3383165" y="616581"/>
                  <a:pt x="3392341" y="617334"/>
                  <a:pt x="3401516" y="618234"/>
                </a:cubicBezTo>
                <a:cubicBezTo>
                  <a:pt x="3387150" y="611637"/>
                  <a:pt x="3372759" y="605142"/>
                  <a:pt x="3358320" y="598758"/>
                </a:cubicBezTo>
                <a:cubicBezTo>
                  <a:pt x="3348589" y="597147"/>
                  <a:pt x="3338858" y="595641"/>
                  <a:pt x="3329103" y="594253"/>
                </a:cubicBezTo>
                <a:close/>
                <a:moveTo>
                  <a:pt x="3081030" y="590383"/>
                </a:moveTo>
                <a:cubicBezTo>
                  <a:pt x="3070334" y="591636"/>
                  <a:pt x="3059638" y="593095"/>
                  <a:pt x="3048965" y="594694"/>
                </a:cubicBezTo>
                <a:cubicBezTo>
                  <a:pt x="3071034" y="607510"/>
                  <a:pt x="3092983" y="620403"/>
                  <a:pt x="3114858" y="633348"/>
                </a:cubicBezTo>
                <a:cubicBezTo>
                  <a:pt x="3125387" y="631279"/>
                  <a:pt x="3135889" y="629375"/>
                  <a:pt x="3146345" y="627635"/>
                </a:cubicBezTo>
                <a:cubicBezTo>
                  <a:pt x="3124420" y="614996"/>
                  <a:pt x="3102641" y="602582"/>
                  <a:pt x="3081030" y="590383"/>
                </a:cubicBezTo>
                <a:close/>
                <a:moveTo>
                  <a:pt x="9074360" y="588970"/>
                </a:moveTo>
                <a:cubicBezTo>
                  <a:pt x="8618542" y="579181"/>
                  <a:pt x="8135827" y="650406"/>
                  <a:pt x="7621605" y="802265"/>
                </a:cubicBezTo>
                <a:cubicBezTo>
                  <a:pt x="7301964" y="896423"/>
                  <a:pt x="6982807" y="1016934"/>
                  <a:pt x="6674128" y="1133473"/>
                </a:cubicBezTo>
                <a:cubicBezTo>
                  <a:pt x="6427117" y="1226737"/>
                  <a:pt x="6171680" y="1323177"/>
                  <a:pt x="5918078" y="1405300"/>
                </a:cubicBezTo>
                <a:cubicBezTo>
                  <a:pt x="5788609" y="1447483"/>
                  <a:pt x="5671477" y="1480058"/>
                  <a:pt x="5562025" y="1504114"/>
                </a:cubicBezTo>
                <a:cubicBezTo>
                  <a:pt x="5574316" y="1508397"/>
                  <a:pt x="5586654" y="1512620"/>
                  <a:pt x="5598993" y="1516790"/>
                </a:cubicBezTo>
                <a:cubicBezTo>
                  <a:pt x="5730441" y="1490970"/>
                  <a:pt x="5854140" y="1456343"/>
                  <a:pt x="5965935" y="1421579"/>
                </a:cubicBezTo>
                <a:cubicBezTo>
                  <a:pt x="6220985" y="1342891"/>
                  <a:pt x="6477992" y="1249280"/>
                  <a:pt x="6726548" y="1158753"/>
                </a:cubicBezTo>
                <a:cubicBezTo>
                  <a:pt x="7017092" y="1052935"/>
                  <a:pt x="7317515" y="943515"/>
                  <a:pt x="7618104" y="856626"/>
                </a:cubicBezTo>
                <a:cubicBezTo>
                  <a:pt x="7882113" y="780084"/>
                  <a:pt x="8142042" y="724262"/>
                  <a:pt x="8390742" y="690710"/>
                </a:cubicBezTo>
                <a:cubicBezTo>
                  <a:pt x="8653857" y="655208"/>
                  <a:pt x="8912965" y="643473"/>
                  <a:pt x="9160796" y="655817"/>
                </a:cubicBezTo>
                <a:cubicBezTo>
                  <a:pt x="9421377" y="668800"/>
                  <a:pt x="9677707" y="708802"/>
                  <a:pt x="9922690" y="774717"/>
                </a:cubicBezTo>
                <a:cubicBezTo>
                  <a:pt x="10156588" y="837645"/>
                  <a:pt x="10386649" y="925956"/>
                  <a:pt x="10607606" y="1037525"/>
                </a:cubicBezTo>
                <a:cubicBezTo>
                  <a:pt x="10641652" y="1034682"/>
                  <a:pt x="10675456" y="1031939"/>
                  <a:pt x="10708921" y="1029304"/>
                </a:cubicBezTo>
                <a:cubicBezTo>
                  <a:pt x="10202002" y="748066"/>
                  <a:pt x="9660413" y="601557"/>
                  <a:pt x="9074360" y="588970"/>
                </a:cubicBezTo>
                <a:close/>
                <a:moveTo>
                  <a:pt x="3275427" y="587823"/>
                </a:moveTo>
                <a:cubicBezTo>
                  <a:pt x="3292716" y="596372"/>
                  <a:pt x="3309980" y="605063"/>
                  <a:pt x="3327244" y="613885"/>
                </a:cubicBezTo>
                <a:cubicBezTo>
                  <a:pt x="3336686" y="614057"/>
                  <a:pt x="3346126" y="614414"/>
                  <a:pt x="3355543" y="614874"/>
                </a:cubicBezTo>
                <a:cubicBezTo>
                  <a:pt x="3338954" y="606811"/>
                  <a:pt x="3322391" y="598905"/>
                  <a:pt x="3305852" y="591159"/>
                </a:cubicBezTo>
                <a:cubicBezTo>
                  <a:pt x="3298776" y="590286"/>
                  <a:pt x="3291726" y="589449"/>
                  <a:pt x="3284651" y="588696"/>
                </a:cubicBezTo>
                <a:cubicBezTo>
                  <a:pt x="3281584" y="588368"/>
                  <a:pt x="3278518" y="588117"/>
                  <a:pt x="3275427" y="587823"/>
                </a:cubicBezTo>
                <a:close/>
                <a:moveTo>
                  <a:pt x="3123285" y="586335"/>
                </a:moveTo>
                <a:cubicBezTo>
                  <a:pt x="3112613" y="587122"/>
                  <a:pt x="3101965" y="588131"/>
                  <a:pt x="3091293" y="589268"/>
                </a:cubicBezTo>
                <a:cubicBezTo>
                  <a:pt x="3113095" y="601612"/>
                  <a:pt x="3134562" y="613917"/>
                  <a:pt x="3155664" y="626127"/>
                </a:cubicBezTo>
                <a:cubicBezTo>
                  <a:pt x="3166120" y="624481"/>
                  <a:pt x="3176527" y="622986"/>
                  <a:pt x="3186885" y="621669"/>
                </a:cubicBezTo>
                <a:cubicBezTo>
                  <a:pt x="3165854" y="609835"/>
                  <a:pt x="3144655" y="598048"/>
                  <a:pt x="3123285" y="586335"/>
                </a:cubicBezTo>
                <a:close/>
                <a:moveTo>
                  <a:pt x="3226219" y="584485"/>
                </a:moveTo>
                <a:cubicBezTo>
                  <a:pt x="3245004" y="594158"/>
                  <a:pt x="3263886" y="604043"/>
                  <a:pt x="3282888" y="614132"/>
                </a:cubicBezTo>
                <a:cubicBezTo>
                  <a:pt x="3292571" y="613854"/>
                  <a:pt x="3302205" y="613745"/>
                  <a:pt x="3311839" y="613763"/>
                </a:cubicBezTo>
                <a:cubicBezTo>
                  <a:pt x="3293440" y="604427"/>
                  <a:pt x="3275017" y="595243"/>
                  <a:pt x="3256618" y="586226"/>
                </a:cubicBezTo>
                <a:cubicBezTo>
                  <a:pt x="3246477" y="585478"/>
                  <a:pt x="3236336" y="584879"/>
                  <a:pt x="3226219" y="584485"/>
                </a:cubicBezTo>
                <a:close/>
                <a:moveTo>
                  <a:pt x="3166507" y="584169"/>
                </a:moveTo>
                <a:cubicBezTo>
                  <a:pt x="3155907" y="584460"/>
                  <a:pt x="3145282" y="584956"/>
                  <a:pt x="3134706" y="585609"/>
                </a:cubicBezTo>
                <a:cubicBezTo>
                  <a:pt x="3155689" y="597154"/>
                  <a:pt x="3176503" y="608772"/>
                  <a:pt x="3197171" y="620428"/>
                </a:cubicBezTo>
                <a:cubicBezTo>
                  <a:pt x="3207481" y="619225"/>
                  <a:pt x="3217744" y="618171"/>
                  <a:pt x="3227957" y="617293"/>
                </a:cubicBezTo>
                <a:cubicBezTo>
                  <a:pt x="3207554" y="606137"/>
                  <a:pt x="3187055" y="595085"/>
                  <a:pt x="3166507" y="584169"/>
                </a:cubicBezTo>
                <a:close/>
                <a:moveTo>
                  <a:pt x="3179569" y="583906"/>
                </a:moveTo>
                <a:cubicBezTo>
                  <a:pt x="3199659" y="594615"/>
                  <a:pt x="3219651" y="605445"/>
                  <a:pt x="3239595" y="616375"/>
                </a:cubicBezTo>
                <a:cubicBezTo>
                  <a:pt x="3249495" y="615642"/>
                  <a:pt x="3259371" y="615059"/>
                  <a:pt x="3269245" y="614634"/>
                </a:cubicBezTo>
                <a:cubicBezTo>
                  <a:pt x="3249616" y="604299"/>
                  <a:pt x="3229938" y="594097"/>
                  <a:pt x="3210210" y="584035"/>
                </a:cubicBezTo>
                <a:cubicBezTo>
                  <a:pt x="3199996" y="583825"/>
                  <a:pt x="3189782" y="583770"/>
                  <a:pt x="3179569" y="583906"/>
                </a:cubicBezTo>
                <a:close/>
                <a:moveTo>
                  <a:pt x="2801471" y="583323"/>
                </a:moveTo>
                <a:cubicBezTo>
                  <a:pt x="2495980" y="665996"/>
                  <a:pt x="2191382" y="870467"/>
                  <a:pt x="1894008" y="1070082"/>
                </a:cubicBezTo>
                <a:cubicBezTo>
                  <a:pt x="1763871" y="1157444"/>
                  <a:pt x="1629304" y="1247779"/>
                  <a:pt x="1496715" y="1326544"/>
                </a:cubicBezTo>
                <a:cubicBezTo>
                  <a:pt x="1337093" y="1421373"/>
                  <a:pt x="1183680" y="1490812"/>
                  <a:pt x="1040741" y="1532933"/>
                </a:cubicBezTo>
                <a:cubicBezTo>
                  <a:pt x="880026" y="1580290"/>
                  <a:pt x="726523" y="1594967"/>
                  <a:pt x="584481" y="1576554"/>
                </a:cubicBezTo>
                <a:cubicBezTo>
                  <a:pt x="523982" y="1568711"/>
                  <a:pt x="462751" y="1555227"/>
                  <a:pt x="400078" y="1535914"/>
                </a:cubicBezTo>
                <a:cubicBezTo>
                  <a:pt x="404116" y="1538593"/>
                  <a:pt x="408152" y="1541273"/>
                  <a:pt x="412197" y="1543922"/>
                </a:cubicBezTo>
                <a:cubicBezTo>
                  <a:pt x="485759" y="1573265"/>
                  <a:pt x="561627" y="1596202"/>
                  <a:pt x="640383" y="1610456"/>
                </a:cubicBezTo>
                <a:cubicBezTo>
                  <a:pt x="922719" y="1661561"/>
                  <a:pt x="1230557" y="1586882"/>
                  <a:pt x="1581513" y="1382156"/>
                </a:cubicBezTo>
                <a:cubicBezTo>
                  <a:pt x="1726030" y="1297854"/>
                  <a:pt x="1872212" y="1198414"/>
                  <a:pt x="2013583" y="1102251"/>
                </a:cubicBezTo>
                <a:cubicBezTo>
                  <a:pt x="2218788" y="962659"/>
                  <a:pt x="2430980" y="818316"/>
                  <a:pt x="2642037" y="717593"/>
                </a:cubicBezTo>
                <a:cubicBezTo>
                  <a:pt x="2722153" y="679357"/>
                  <a:pt x="2797584" y="649412"/>
                  <a:pt x="2870456" y="626932"/>
                </a:cubicBezTo>
                <a:cubicBezTo>
                  <a:pt x="2847541" y="612329"/>
                  <a:pt x="2824556" y="597785"/>
                  <a:pt x="2801471" y="583323"/>
                </a:cubicBezTo>
                <a:close/>
                <a:moveTo>
                  <a:pt x="3331180" y="579270"/>
                </a:moveTo>
                <a:cubicBezTo>
                  <a:pt x="3339293" y="582755"/>
                  <a:pt x="3347430" y="586297"/>
                  <a:pt x="3355615" y="589899"/>
                </a:cubicBezTo>
                <a:cubicBezTo>
                  <a:pt x="3360034" y="590614"/>
                  <a:pt x="3364452" y="591342"/>
                  <a:pt x="3368847" y="592102"/>
                </a:cubicBezTo>
                <a:cubicBezTo>
                  <a:pt x="3360371" y="588755"/>
                  <a:pt x="3351896" y="585439"/>
                  <a:pt x="3343398" y="582187"/>
                </a:cubicBezTo>
                <a:cubicBezTo>
                  <a:pt x="3339341" y="581197"/>
                  <a:pt x="3335260" y="580227"/>
                  <a:pt x="3331180" y="579270"/>
                </a:cubicBezTo>
                <a:close/>
                <a:moveTo>
                  <a:pt x="2841167" y="573279"/>
                </a:moveTo>
                <a:cubicBezTo>
                  <a:pt x="2829963" y="575916"/>
                  <a:pt x="2818736" y="578725"/>
                  <a:pt x="2807556" y="581697"/>
                </a:cubicBezTo>
                <a:cubicBezTo>
                  <a:pt x="2830543" y="596114"/>
                  <a:pt x="2853457" y="610610"/>
                  <a:pt x="2876251" y="625164"/>
                </a:cubicBezTo>
                <a:cubicBezTo>
                  <a:pt x="2887455" y="621764"/>
                  <a:pt x="2898585" y="618539"/>
                  <a:pt x="2909669" y="615493"/>
                </a:cubicBezTo>
                <a:cubicBezTo>
                  <a:pt x="2887769" y="601870"/>
                  <a:pt x="2866351" y="588671"/>
                  <a:pt x="2845393" y="575855"/>
                </a:cubicBezTo>
                <a:cubicBezTo>
                  <a:pt x="2843968" y="575000"/>
                  <a:pt x="2842568" y="574136"/>
                  <a:pt x="2841167" y="573279"/>
                </a:cubicBezTo>
                <a:close/>
                <a:moveTo>
                  <a:pt x="3267918" y="565848"/>
                </a:moveTo>
                <a:cubicBezTo>
                  <a:pt x="3280063" y="571343"/>
                  <a:pt x="3292232" y="576934"/>
                  <a:pt x="3304403" y="582610"/>
                </a:cubicBezTo>
                <a:cubicBezTo>
                  <a:pt x="3312443" y="583592"/>
                  <a:pt x="3320484" y="584657"/>
                  <a:pt x="3328524" y="585788"/>
                </a:cubicBezTo>
                <a:cubicBezTo>
                  <a:pt x="3316693" y="580715"/>
                  <a:pt x="3304837" y="575722"/>
                  <a:pt x="3292957" y="570814"/>
                </a:cubicBezTo>
                <a:cubicBezTo>
                  <a:pt x="3284626" y="569084"/>
                  <a:pt x="3276273" y="567431"/>
                  <a:pt x="3267918" y="565848"/>
                </a:cubicBezTo>
                <a:close/>
                <a:moveTo>
                  <a:pt x="2881177" y="564604"/>
                </a:moveTo>
                <a:cubicBezTo>
                  <a:pt x="2870093" y="566800"/>
                  <a:pt x="2859011" y="569174"/>
                  <a:pt x="2847928" y="571712"/>
                </a:cubicBezTo>
                <a:cubicBezTo>
                  <a:pt x="2848000" y="571759"/>
                  <a:pt x="2848097" y="571807"/>
                  <a:pt x="2848170" y="571854"/>
                </a:cubicBezTo>
                <a:cubicBezTo>
                  <a:pt x="2870311" y="585383"/>
                  <a:pt x="2892912" y="599325"/>
                  <a:pt x="2916092" y="613752"/>
                </a:cubicBezTo>
                <a:cubicBezTo>
                  <a:pt x="2927078" y="610789"/>
                  <a:pt x="2938040" y="607996"/>
                  <a:pt x="2948953" y="605375"/>
                </a:cubicBezTo>
                <a:cubicBezTo>
                  <a:pt x="2926619" y="591824"/>
                  <a:pt x="2904018" y="578221"/>
                  <a:pt x="2881177" y="564604"/>
                </a:cubicBezTo>
                <a:close/>
                <a:moveTo>
                  <a:pt x="2921548" y="557392"/>
                </a:moveTo>
                <a:cubicBezTo>
                  <a:pt x="2910610" y="559131"/>
                  <a:pt x="2899672" y="561060"/>
                  <a:pt x="2888710" y="563150"/>
                </a:cubicBezTo>
                <a:cubicBezTo>
                  <a:pt x="2910465" y="576120"/>
                  <a:pt x="2931979" y="589078"/>
                  <a:pt x="2953227" y="601985"/>
                </a:cubicBezTo>
                <a:cubicBezTo>
                  <a:pt x="2954169" y="602548"/>
                  <a:pt x="2955110" y="603122"/>
                  <a:pt x="2956029" y="603692"/>
                </a:cubicBezTo>
                <a:cubicBezTo>
                  <a:pt x="2957694" y="603303"/>
                  <a:pt x="2959361" y="602885"/>
                  <a:pt x="2961026" y="602503"/>
                </a:cubicBezTo>
                <a:cubicBezTo>
                  <a:pt x="2970202" y="600395"/>
                  <a:pt x="2979329" y="598457"/>
                  <a:pt x="2988432" y="596596"/>
                </a:cubicBezTo>
                <a:cubicBezTo>
                  <a:pt x="2966363" y="583524"/>
                  <a:pt x="2944076" y="570443"/>
                  <a:pt x="2921548" y="557392"/>
                </a:cubicBezTo>
                <a:close/>
                <a:moveTo>
                  <a:pt x="3209872" y="556105"/>
                </a:moveTo>
                <a:cubicBezTo>
                  <a:pt x="3224914" y="563208"/>
                  <a:pt x="3239958" y="570430"/>
                  <a:pt x="3255001" y="577768"/>
                </a:cubicBezTo>
                <a:cubicBezTo>
                  <a:pt x="3264007" y="578422"/>
                  <a:pt x="3273037" y="579189"/>
                  <a:pt x="3282044" y="580111"/>
                </a:cubicBezTo>
                <a:cubicBezTo>
                  <a:pt x="3267628" y="573489"/>
                  <a:pt x="3253214" y="567010"/>
                  <a:pt x="3238823" y="560651"/>
                </a:cubicBezTo>
                <a:cubicBezTo>
                  <a:pt x="3229165" y="559034"/>
                  <a:pt x="3219530" y="557514"/>
                  <a:pt x="3209872" y="556105"/>
                </a:cubicBezTo>
                <a:close/>
                <a:moveTo>
                  <a:pt x="2962620" y="551697"/>
                </a:moveTo>
                <a:cubicBezTo>
                  <a:pt x="2951755" y="552975"/>
                  <a:pt x="2940889" y="554463"/>
                  <a:pt x="2930024" y="556100"/>
                </a:cubicBezTo>
                <a:cubicBezTo>
                  <a:pt x="2951658" y="568672"/>
                  <a:pt x="2973727" y="581647"/>
                  <a:pt x="2996279" y="595017"/>
                </a:cubicBezTo>
                <a:cubicBezTo>
                  <a:pt x="3006975" y="592903"/>
                  <a:pt x="3017648" y="590946"/>
                  <a:pt x="3028224" y="589176"/>
                </a:cubicBezTo>
                <a:cubicBezTo>
                  <a:pt x="3006445" y="576592"/>
                  <a:pt x="2984568" y="564088"/>
                  <a:pt x="2962620" y="551697"/>
                </a:cubicBezTo>
                <a:close/>
                <a:moveTo>
                  <a:pt x="3156799" y="549517"/>
                </a:moveTo>
                <a:cubicBezTo>
                  <a:pt x="3174113" y="558039"/>
                  <a:pt x="3191425" y="566725"/>
                  <a:pt x="3208834" y="575586"/>
                </a:cubicBezTo>
                <a:cubicBezTo>
                  <a:pt x="3218226" y="575785"/>
                  <a:pt x="3227571" y="576158"/>
                  <a:pt x="3236916" y="576647"/>
                </a:cubicBezTo>
                <a:cubicBezTo>
                  <a:pt x="3220303" y="568614"/>
                  <a:pt x="3203667" y="560723"/>
                  <a:pt x="3187006" y="552984"/>
                </a:cubicBezTo>
                <a:cubicBezTo>
                  <a:pt x="3179279" y="551993"/>
                  <a:pt x="3171529" y="551048"/>
                  <a:pt x="3163778" y="550198"/>
                </a:cubicBezTo>
                <a:cubicBezTo>
                  <a:pt x="3161459" y="549942"/>
                  <a:pt x="3159117" y="549752"/>
                  <a:pt x="3156799" y="549517"/>
                </a:cubicBezTo>
                <a:close/>
                <a:moveTo>
                  <a:pt x="3004199" y="547699"/>
                </a:moveTo>
                <a:cubicBezTo>
                  <a:pt x="2993527" y="548488"/>
                  <a:pt x="2982853" y="549508"/>
                  <a:pt x="2972182" y="550657"/>
                </a:cubicBezTo>
                <a:cubicBezTo>
                  <a:pt x="2993889" y="562928"/>
                  <a:pt x="3015500" y="575303"/>
                  <a:pt x="3037013" y="587760"/>
                </a:cubicBezTo>
                <a:cubicBezTo>
                  <a:pt x="3047517" y="586095"/>
                  <a:pt x="3057947" y="584576"/>
                  <a:pt x="3068354" y="583248"/>
                </a:cubicBezTo>
                <a:cubicBezTo>
                  <a:pt x="3046840" y="571169"/>
                  <a:pt x="3025472" y="559323"/>
                  <a:pt x="3004199" y="547699"/>
                </a:cubicBezTo>
                <a:close/>
                <a:moveTo>
                  <a:pt x="3107084" y="545964"/>
                </a:moveTo>
                <a:cubicBezTo>
                  <a:pt x="3126183" y="555763"/>
                  <a:pt x="3145233" y="565692"/>
                  <a:pt x="3164212" y="575740"/>
                </a:cubicBezTo>
                <a:cubicBezTo>
                  <a:pt x="3173919" y="575471"/>
                  <a:pt x="3183577" y="575380"/>
                  <a:pt x="3193211" y="575419"/>
                </a:cubicBezTo>
                <a:cubicBezTo>
                  <a:pt x="3174691" y="566067"/>
                  <a:pt x="3156099" y="556851"/>
                  <a:pt x="3137483" y="547791"/>
                </a:cubicBezTo>
                <a:cubicBezTo>
                  <a:pt x="3127343" y="547004"/>
                  <a:pt x="3117225" y="546385"/>
                  <a:pt x="3107084" y="545964"/>
                </a:cubicBezTo>
                <a:close/>
                <a:moveTo>
                  <a:pt x="3047540" y="545541"/>
                </a:moveTo>
                <a:cubicBezTo>
                  <a:pt x="3036844" y="545826"/>
                  <a:pt x="3026172" y="546321"/>
                  <a:pt x="3015475" y="546982"/>
                </a:cubicBezTo>
                <a:cubicBezTo>
                  <a:pt x="3036747" y="558656"/>
                  <a:pt x="3057754" y="570353"/>
                  <a:pt x="3078471" y="582027"/>
                </a:cubicBezTo>
                <a:cubicBezTo>
                  <a:pt x="3088878" y="580803"/>
                  <a:pt x="3099261" y="579731"/>
                  <a:pt x="3109570" y="578847"/>
                </a:cubicBezTo>
                <a:cubicBezTo>
                  <a:pt x="3089047" y="567657"/>
                  <a:pt x="3068378" y="556541"/>
                  <a:pt x="3047540" y="545541"/>
                </a:cubicBezTo>
                <a:close/>
                <a:moveTo>
                  <a:pt x="3060145" y="545297"/>
                </a:moveTo>
                <a:cubicBezTo>
                  <a:pt x="3080500" y="556098"/>
                  <a:pt x="3100710" y="566997"/>
                  <a:pt x="3120774" y="577970"/>
                </a:cubicBezTo>
                <a:cubicBezTo>
                  <a:pt x="3131012" y="577212"/>
                  <a:pt x="3141250" y="576617"/>
                  <a:pt x="3151415" y="576197"/>
                </a:cubicBezTo>
                <a:cubicBezTo>
                  <a:pt x="3131736" y="565832"/>
                  <a:pt x="3112010" y="555589"/>
                  <a:pt x="3092186" y="545501"/>
                </a:cubicBezTo>
                <a:cubicBezTo>
                  <a:pt x="3081513" y="545243"/>
                  <a:pt x="3070841" y="545164"/>
                  <a:pt x="3060145" y="545297"/>
                </a:cubicBezTo>
                <a:close/>
                <a:moveTo>
                  <a:pt x="3212818" y="541561"/>
                </a:moveTo>
                <a:cubicBezTo>
                  <a:pt x="3221003" y="545078"/>
                  <a:pt x="3229213" y="548642"/>
                  <a:pt x="3237398" y="552247"/>
                </a:cubicBezTo>
                <a:cubicBezTo>
                  <a:pt x="3242976" y="553169"/>
                  <a:pt x="3248528" y="554126"/>
                  <a:pt x="3254107" y="555114"/>
                </a:cubicBezTo>
                <a:cubicBezTo>
                  <a:pt x="3245994" y="551923"/>
                  <a:pt x="3237905" y="548768"/>
                  <a:pt x="3229792" y="545663"/>
                </a:cubicBezTo>
                <a:cubicBezTo>
                  <a:pt x="3224142" y="544266"/>
                  <a:pt x="3218468" y="542898"/>
                  <a:pt x="3212818" y="541561"/>
                </a:cubicBezTo>
                <a:close/>
                <a:moveTo>
                  <a:pt x="2722830" y="534636"/>
                </a:moveTo>
                <a:cubicBezTo>
                  <a:pt x="2403647" y="609912"/>
                  <a:pt x="2079227" y="825066"/>
                  <a:pt x="1762861" y="1034893"/>
                </a:cubicBezTo>
                <a:cubicBezTo>
                  <a:pt x="1646215" y="1112256"/>
                  <a:pt x="1525596" y="1192253"/>
                  <a:pt x="1407238" y="1263897"/>
                </a:cubicBezTo>
                <a:cubicBezTo>
                  <a:pt x="1252530" y="1357545"/>
                  <a:pt x="1104434" y="1427875"/>
                  <a:pt x="967068" y="1472934"/>
                </a:cubicBezTo>
                <a:cubicBezTo>
                  <a:pt x="812426" y="1523663"/>
                  <a:pt x="665461" y="1544383"/>
                  <a:pt x="530274" y="1534498"/>
                </a:cubicBezTo>
                <a:cubicBezTo>
                  <a:pt x="471145" y="1530176"/>
                  <a:pt x="413768" y="1520705"/>
                  <a:pt x="358028" y="1507334"/>
                </a:cubicBezTo>
                <a:cubicBezTo>
                  <a:pt x="363881" y="1511398"/>
                  <a:pt x="369743" y="1515435"/>
                  <a:pt x="375613" y="1519438"/>
                </a:cubicBezTo>
                <a:cubicBezTo>
                  <a:pt x="443540" y="1542121"/>
                  <a:pt x="513521" y="1559232"/>
                  <a:pt x="585659" y="1568584"/>
                </a:cubicBezTo>
                <a:cubicBezTo>
                  <a:pt x="854997" y="1603498"/>
                  <a:pt x="1151499" y="1522107"/>
                  <a:pt x="1492121" y="1319753"/>
                </a:cubicBezTo>
                <a:cubicBezTo>
                  <a:pt x="1624499" y="1241107"/>
                  <a:pt x="1758969" y="1150840"/>
                  <a:pt x="1889008" y="1063544"/>
                </a:cubicBezTo>
                <a:cubicBezTo>
                  <a:pt x="2096953" y="923952"/>
                  <a:pt x="2311966" y="779609"/>
                  <a:pt x="2524182" y="678934"/>
                </a:cubicBezTo>
                <a:cubicBezTo>
                  <a:pt x="2619003" y="633954"/>
                  <a:pt x="2706990" y="600454"/>
                  <a:pt x="2791572" y="577140"/>
                </a:cubicBezTo>
                <a:cubicBezTo>
                  <a:pt x="2768731" y="562883"/>
                  <a:pt x="2745816" y="548707"/>
                  <a:pt x="2722830" y="534636"/>
                </a:cubicBezTo>
                <a:close/>
                <a:moveTo>
                  <a:pt x="3148469" y="527813"/>
                </a:moveTo>
                <a:cubicBezTo>
                  <a:pt x="3160784" y="533340"/>
                  <a:pt x="3173098" y="538960"/>
                  <a:pt x="3185413" y="544659"/>
                </a:cubicBezTo>
                <a:cubicBezTo>
                  <a:pt x="3193477" y="545675"/>
                  <a:pt x="3201567" y="546769"/>
                  <a:pt x="3209606" y="547934"/>
                </a:cubicBezTo>
                <a:cubicBezTo>
                  <a:pt x="3197726" y="542834"/>
                  <a:pt x="3185847" y="537834"/>
                  <a:pt x="3173967" y="532929"/>
                </a:cubicBezTo>
                <a:cubicBezTo>
                  <a:pt x="3165492" y="531151"/>
                  <a:pt x="3156993" y="529441"/>
                  <a:pt x="3148469" y="527813"/>
                </a:cubicBezTo>
                <a:close/>
                <a:moveTo>
                  <a:pt x="2762742" y="525959"/>
                </a:moveTo>
                <a:cubicBezTo>
                  <a:pt x="2751587" y="528177"/>
                  <a:pt x="2740408" y="530583"/>
                  <a:pt x="2729228" y="533155"/>
                </a:cubicBezTo>
                <a:cubicBezTo>
                  <a:pt x="2752118" y="547172"/>
                  <a:pt x="2774911" y="561291"/>
                  <a:pt x="2797632" y="575493"/>
                </a:cubicBezTo>
                <a:cubicBezTo>
                  <a:pt x="2808764" y="572485"/>
                  <a:pt x="2819823" y="569649"/>
                  <a:pt x="2830857" y="566992"/>
                </a:cubicBezTo>
                <a:cubicBezTo>
                  <a:pt x="2808595" y="553452"/>
                  <a:pt x="2785898" y="539756"/>
                  <a:pt x="2762742" y="525959"/>
                </a:cubicBezTo>
                <a:close/>
                <a:moveTo>
                  <a:pt x="3172421" y="524604"/>
                </a:moveTo>
                <a:cubicBezTo>
                  <a:pt x="3172471" y="524620"/>
                  <a:pt x="3172494" y="524635"/>
                  <a:pt x="3172543" y="524651"/>
                </a:cubicBezTo>
                <a:cubicBezTo>
                  <a:pt x="3172591" y="524663"/>
                  <a:pt x="3172639" y="524674"/>
                  <a:pt x="3172712" y="524685"/>
                </a:cubicBezTo>
                <a:cubicBezTo>
                  <a:pt x="3172616" y="524658"/>
                  <a:pt x="3172519" y="524631"/>
                  <a:pt x="3172421" y="524604"/>
                </a:cubicBezTo>
                <a:close/>
                <a:moveTo>
                  <a:pt x="9017226" y="520063"/>
                </a:moveTo>
                <a:cubicBezTo>
                  <a:pt x="8579682" y="520063"/>
                  <a:pt x="8116374" y="594262"/>
                  <a:pt x="7623246" y="742377"/>
                </a:cubicBezTo>
                <a:cubicBezTo>
                  <a:pt x="7285038" y="843774"/>
                  <a:pt x="6947674" y="975436"/>
                  <a:pt x="6621418" y="1102762"/>
                </a:cubicBezTo>
                <a:cubicBezTo>
                  <a:pt x="6375374" y="1198787"/>
                  <a:pt x="6120950" y="1298080"/>
                  <a:pt x="5868289" y="1383535"/>
                </a:cubicBezTo>
                <a:cubicBezTo>
                  <a:pt x="5739859" y="1427172"/>
                  <a:pt x="5623307" y="1461384"/>
                  <a:pt x="5514483" y="1487220"/>
                </a:cubicBezTo>
                <a:cubicBezTo>
                  <a:pt x="5527351" y="1491870"/>
                  <a:pt x="5540221" y="1496461"/>
                  <a:pt x="5553140" y="1500991"/>
                </a:cubicBezTo>
                <a:cubicBezTo>
                  <a:pt x="5679711" y="1473411"/>
                  <a:pt x="5801310" y="1437496"/>
                  <a:pt x="5916147" y="1400076"/>
                </a:cubicBezTo>
                <a:cubicBezTo>
                  <a:pt x="6169628" y="1317995"/>
                  <a:pt x="6424968" y="1221586"/>
                  <a:pt x="6671930" y="1128344"/>
                </a:cubicBezTo>
                <a:cubicBezTo>
                  <a:pt x="6980682" y="1011764"/>
                  <a:pt x="7299985" y="891212"/>
                  <a:pt x="7619818" y="796989"/>
                </a:cubicBezTo>
                <a:cubicBezTo>
                  <a:pt x="7893582" y="716146"/>
                  <a:pt x="8162516" y="657619"/>
                  <a:pt x="8419161" y="623038"/>
                </a:cubicBezTo>
                <a:cubicBezTo>
                  <a:pt x="8692321" y="586231"/>
                  <a:pt x="8960556" y="575317"/>
                  <a:pt x="9216380" y="590618"/>
                </a:cubicBezTo>
                <a:cubicBezTo>
                  <a:pt x="9486642" y="606775"/>
                  <a:pt x="9751569" y="652671"/>
                  <a:pt x="10003795" y="727033"/>
                </a:cubicBezTo>
                <a:cubicBezTo>
                  <a:pt x="10249164" y="799366"/>
                  <a:pt x="10489462" y="900697"/>
                  <a:pt x="10718990" y="1028511"/>
                </a:cubicBezTo>
                <a:cubicBezTo>
                  <a:pt x="10753326" y="1025817"/>
                  <a:pt x="10787275" y="1023237"/>
                  <a:pt x="10820741" y="1020776"/>
                </a:cubicBezTo>
                <a:cubicBezTo>
                  <a:pt x="10269566" y="686605"/>
                  <a:pt x="9672395" y="520063"/>
                  <a:pt x="9017226" y="520063"/>
                </a:cubicBezTo>
                <a:close/>
                <a:moveTo>
                  <a:pt x="2803162" y="518713"/>
                </a:moveTo>
                <a:cubicBezTo>
                  <a:pt x="2792055" y="520481"/>
                  <a:pt x="2780948" y="522451"/>
                  <a:pt x="2769864" y="524583"/>
                </a:cubicBezTo>
                <a:cubicBezTo>
                  <a:pt x="2792055" y="537827"/>
                  <a:pt x="2814632" y="551428"/>
                  <a:pt x="2837569" y="565393"/>
                </a:cubicBezTo>
                <a:cubicBezTo>
                  <a:pt x="2839525" y="564927"/>
                  <a:pt x="2841529" y="564430"/>
                  <a:pt x="2843510" y="563977"/>
                </a:cubicBezTo>
                <a:cubicBezTo>
                  <a:pt x="2852515" y="561908"/>
                  <a:pt x="2861450" y="560002"/>
                  <a:pt x="2870359" y="558172"/>
                </a:cubicBezTo>
                <a:cubicBezTo>
                  <a:pt x="2848193" y="545010"/>
                  <a:pt x="2825787" y="531845"/>
                  <a:pt x="2803162" y="518713"/>
                </a:cubicBezTo>
                <a:close/>
                <a:moveTo>
                  <a:pt x="3091462" y="518088"/>
                </a:moveTo>
                <a:cubicBezTo>
                  <a:pt x="3106504" y="525147"/>
                  <a:pt x="3121547" y="532334"/>
                  <a:pt x="3136590" y="539636"/>
                </a:cubicBezTo>
                <a:cubicBezTo>
                  <a:pt x="3145499" y="540322"/>
                  <a:pt x="3154433" y="541106"/>
                  <a:pt x="3163319" y="542068"/>
                </a:cubicBezTo>
                <a:cubicBezTo>
                  <a:pt x="3148856" y="535471"/>
                  <a:pt x="3134368" y="529003"/>
                  <a:pt x="3119881" y="522652"/>
                </a:cubicBezTo>
                <a:cubicBezTo>
                  <a:pt x="3110416" y="521037"/>
                  <a:pt x="3100951" y="519506"/>
                  <a:pt x="3091462" y="518088"/>
                </a:cubicBezTo>
                <a:close/>
                <a:moveTo>
                  <a:pt x="2843920" y="513041"/>
                </a:moveTo>
                <a:cubicBezTo>
                  <a:pt x="2833031" y="514325"/>
                  <a:pt x="2822116" y="515829"/>
                  <a:pt x="2811227" y="517480"/>
                </a:cubicBezTo>
                <a:cubicBezTo>
                  <a:pt x="2833658" y="530525"/>
                  <a:pt x="2855848" y="543596"/>
                  <a:pt x="2877820" y="556664"/>
                </a:cubicBezTo>
                <a:cubicBezTo>
                  <a:pt x="2888638" y="554520"/>
                  <a:pt x="2899383" y="552532"/>
                  <a:pt x="2910055" y="550741"/>
                </a:cubicBezTo>
                <a:cubicBezTo>
                  <a:pt x="2888203" y="538128"/>
                  <a:pt x="2866158" y="525549"/>
                  <a:pt x="2843920" y="513041"/>
                </a:cubicBezTo>
                <a:close/>
                <a:moveTo>
                  <a:pt x="3037809" y="511191"/>
                </a:moveTo>
                <a:cubicBezTo>
                  <a:pt x="3055291" y="519764"/>
                  <a:pt x="3072701" y="528467"/>
                  <a:pt x="3090085" y="537284"/>
                </a:cubicBezTo>
                <a:cubicBezTo>
                  <a:pt x="3099429" y="537504"/>
                  <a:pt x="3108774" y="537895"/>
                  <a:pt x="3118070" y="538411"/>
                </a:cubicBezTo>
                <a:cubicBezTo>
                  <a:pt x="3101386" y="530400"/>
                  <a:pt x="3084652" y="522521"/>
                  <a:pt x="3067895" y="514782"/>
                </a:cubicBezTo>
                <a:cubicBezTo>
                  <a:pt x="3059565" y="513685"/>
                  <a:pt x="3051259" y="512640"/>
                  <a:pt x="3042929" y="511702"/>
                </a:cubicBezTo>
                <a:cubicBezTo>
                  <a:pt x="3041214" y="511509"/>
                  <a:pt x="3039524" y="511372"/>
                  <a:pt x="3037809" y="511191"/>
                </a:cubicBezTo>
                <a:close/>
                <a:moveTo>
                  <a:pt x="2885716" y="509033"/>
                </a:moveTo>
                <a:cubicBezTo>
                  <a:pt x="2874850" y="509831"/>
                  <a:pt x="2863984" y="510863"/>
                  <a:pt x="2853120" y="512041"/>
                </a:cubicBezTo>
                <a:cubicBezTo>
                  <a:pt x="2874464" y="524090"/>
                  <a:pt x="2896219" y="536543"/>
                  <a:pt x="2918433" y="549390"/>
                </a:cubicBezTo>
                <a:cubicBezTo>
                  <a:pt x="2929105" y="547683"/>
                  <a:pt x="2939730" y="546129"/>
                  <a:pt x="2950306" y="544779"/>
                </a:cubicBezTo>
                <a:cubicBezTo>
                  <a:pt x="2928864" y="532745"/>
                  <a:pt x="2907326" y="520823"/>
                  <a:pt x="2885716" y="509033"/>
                </a:cubicBezTo>
                <a:close/>
                <a:moveTo>
                  <a:pt x="2987369" y="507421"/>
                </a:moveTo>
                <a:cubicBezTo>
                  <a:pt x="3006734" y="517292"/>
                  <a:pt x="3026002" y="527277"/>
                  <a:pt x="3045150" y="537361"/>
                </a:cubicBezTo>
                <a:cubicBezTo>
                  <a:pt x="3055339" y="537088"/>
                  <a:pt x="3065481" y="537015"/>
                  <a:pt x="3075597" y="537085"/>
                </a:cubicBezTo>
                <a:cubicBezTo>
                  <a:pt x="3057054" y="527736"/>
                  <a:pt x="3038437" y="518527"/>
                  <a:pt x="3019797" y="509470"/>
                </a:cubicBezTo>
                <a:cubicBezTo>
                  <a:pt x="3009004" y="508572"/>
                  <a:pt x="2998186" y="507891"/>
                  <a:pt x="2987369" y="507421"/>
                </a:cubicBezTo>
                <a:close/>
                <a:moveTo>
                  <a:pt x="2928333" y="506930"/>
                </a:moveTo>
                <a:cubicBezTo>
                  <a:pt x="2917636" y="507208"/>
                  <a:pt x="2906939" y="507699"/>
                  <a:pt x="2896219" y="508364"/>
                </a:cubicBezTo>
                <a:cubicBezTo>
                  <a:pt x="2917468" y="520002"/>
                  <a:pt x="2938644" y="531771"/>
                  <a:pt x="2959747" y="543639"/>
                </a:cubicBezTo>
                <a:cubicBezTo>
                  <a:pt x="2970177" y="542404"/>
                  <a:pt x="2980560" y="541323"/>
                  <a:pt x="2990895" y="540437"/>
                </a:cubicBezTo>
                <a:cubicBezTo>
                  <a:pt x="2969936" y="529034"/>
                  <a:pt x="2949074" y="517869"/>
                  <a:pt x="2928333" y="506930"/>
                </a:cubicBezTo>
                <a:close/>
                <a:moveTo>
                  <a:pt x="2940720" y="506692"/>
                </a:moveTo>
                <a:cubicBezTo>
                  <a:pt x="2961340" y="517595"/>
                  <a:pt x="2981743" y="528568"/>
                  <a:pt x="3001930" y="539573"/>
                </a:cubicBezTo>
                <a:cubicBezTo>
                  <a:pt x="3012263" y="538809"/>
                  <a:pt x="3022574" y="538214"/>
                  <a:pt x="3032812" y="537798"/>
                </a:cubicBezTo>
                <a:cubicBezTo>
                  <a:pt x="3012987" y="527399"/>
                  <a:pt x="2993020" y="517105"/>
                  <a:pt x="2972929" y="506943"/>
                </a:cubicBezTo>
                <a:cubicBezTo>
                  <a:pt x="2962209" y="506665"/>
                  <a:pt x="2951464" y="506566"/>
                  <a:pt x="2940720" y="506692"/>
                </a:cubicBezTo>
                <a:close/>
                <a:moveTo>
                  <a:pt x="3093876" y="503913"/>
                </a:moveTo>
                <a:cubicBezTo>
                  <a:pt x="3102013" y="507382"/>
                  <a:pt x="3110150" y="510906"/>
                  <a:pt x="3118288" y="514456"/>
                </a:cubicBezTo>
                <a:cubicBezTo>
                  <a:pt x="3124131" y="515442"/>
                  <a:pt x="3129998" y="516467"/>
                  <a:pt x="3135841" y="517527"/>
                </a:cubicBezTo>
                <a:cubicBezTo>
                  <a:pt x="3128163" y="514490"/>
                  <a:pt x="3120460" y="511485"/>
                  <a:pt x="3112782" y="508531"/>
                </a:cubicBezTo>
                <a:cubicBezTo>
                  <a:pt x="3106480" y="506952"/>
                  <a:pt x="3100178" y="505415"/>
                  <a:pt x="3093876" y="503913"/>
                </a:cubicBezTo>
                <a:close/>
                <a:moveTo>
                  <a:pt x="3030373" y="490129"/>
                </a:moveTo>
                <a:cubicBezTo>
                  <a:pt x="3042687" y="495618"/>
                  <a:pt x="3054953" y="501181"/>
                  <a:pt x="3067219" y="506824"/>
                </a:cubicBezTo>
                <a:cubicBezTo>
                  <a:pt x="3075139" y="507857"/>
                  <a:pt x="3083035" y="508956"/>
                  <a:pt x="3090954" y="510128"/>
                </a:cubicBezTo>
                <a:cubicBezTo>
                  <a:pt x="3079075" y="505071"/>
                  <a:pt x="3067219" y="500104"/>
                  <a:pt x="3055315" y="495229"/>
                </a:cubicBezTo>
                <a:cubicBezTo>
                  <a:pt x="3047009" y="493465"/>
                  <a:pt x="3038703" y="491753"/>
                  <a:pt x="3030373" y="490129"/>
                </a:cubicBezTo>
                <a:close/>
                <a:moveTo>
                  <a:pt x="2644355" y="487254"/>
                </a:moveTo>
                <a:cubicBezTo>
                  <a:pt x="2310034" y="553798"/>
                  <a:pt x="1961960" y="782312"/>
                  <a:pt x="1622901" y="1004911"/>
                </a:cubicBezTo>
                <a:cubicBezTo>
                  <a:pt x="1522696" y="1070697"/>
                  <a:pt x="1419078" y="1138727"/>
                  <a:pt x="1317760" y="1201247"/>
                </a:cubicBezTo>
                <a:cubicBezTo>
                  <a:pt x="1167901" y="1293725"/>
                  <a:pt x="1025126" y="1364934"/>
                  <a:pt x="893403" y="1412904"/>
                </a:cubicBezTo>
                <a:cubicBezTo>
                  <a:pt x="744832" y="1467009"/>
                  <a:pt x="604467" y="1493756"/>
                  <a:pt x="476079" y="1492429"/>
                </a:cubicBezTo>
                <a:cubicBezTo>
                  <a:pt x="421495" y="1491861"/>
                  <a:pt x="368677" y="1486910"/>
                  <a:pt x="317480" y="1478638"/>
                </a:cubicBezTo>
                <a:cubicBezTo>
                  <a:pt x="325033" y="1484092"/>
                  <a:pt x="332606" y="1489486"/>
                  <a:pt x="340187" y="1494844"/>
                </a:cubicBezTo>
                <a:cubicBezTo>
                  <a:pt x="401731" y="1510736"/>
                  <a:pt x="465266" y="1521935"/>
                  <a:pt x="530921" y="1526732"/>
                </a:cubicBezTo>
                <a:cubicBezTo>
                  <a:pt x="787150" y="1545457"/>
                  <a:pt x="1072335" y="1457343"/>
                  <a:pt x="1402723" y="1257356"/>
                </a:cubicBezTo>
                <a:cubicBezTo>
                  <a:pt x="1520936" y="1185801"/>
                  <a:pt x="1641480" y="1105853"/>
                  <a:pt x="1758056" y="1028535"/>
                </a:cubicBezTo>
                <a:cubicBezTo>
                  <a:pt x="1969843" y="888073"/>
                  <a:pt x="2188847" y="742825"/>
                  <a:pt x="2403382" y="641465"/>
                </a:cubicBezTo>
                <a:cubicBezTo>
                  <a:pt x="2514524" y="588958"/>
                  <a:pt x="2615912" y="551991"/>
                  <a:pt x="2712906" y="528562"/>
                </a:cubicBezTo>
                <a:cubicBezTo>
                  <a:pt x="2690136" y="514680"/>
                  <a:pt x="2667294" y="500905"/>
                  <a:pt x="2644355" y="487254"/>
                </a:cubicBezTo>
                <a:close/>
                <a:moveTo>
                  <a:pt x="3048700" y="485135"/>
                </a:moveTo>
                <a:cubicBezTo>
                  <a:pt x="3050196" y="485741"/>
                  <a:pt x="3051693" y="486350"/>
                  <a:pt x="3053190" y="486960"/>
                </a:cubicBezTo>
                <a:cubicBezTo>
                  <a:pt x="3054108" y="487150"/>
                  <a:pt x="3055001" y="487352"/>
                  <a:pt x="3055919" y="487544"/>
                </a:cubicBezTo>
                <a:cubicBezTo>
                  <a:pt x="3054132" y="486911"/>
                  <a:pt x="3052346" y="486289"/>
                  <a:pt x="3050558" y="485660"/>
                </a:cubicBezTo>
                <a:cubicBezTo>
                  <a:pt x="3049955" y="485484"/>
                  <a:pt x="3049327" y="485312"/>
                  <a:pt x="3048700" y="485135"/>
                </a:cubicBezTo>
                <a:close/>
                <a:moveTo>
                  <a:pt x="2972906" y="480088"/>
                </a:moveTo>
                <a:cubicBezTo>
                  <a:pt x="2987949" y="487116"/>
                  <a:pt x="3002944" y="494261"/>
                  <a:pt x="3017914" y="501500"/>
                </a:cubicBezTo>
                <a:cubicBezTo>
                  <a:pt x="3026606" y="502203"/>
                  <a:pt x="3035275" y="502995"/>
                  <a:pt x="3043919" y="503967"/>
                </a:cubicBezTo>
                <a:cubicBezTo>
                  <a:pt x="3044064" y="503983"/>
                  <a:pt x="3044208" y="504003"/>
                  <a:pt x="3044353" y="504019"/>
                </a:cubicBezTo>
                <a:cubicBezTo>
                  <a:pt x="3029841" y="497458"/>
                  <a:pt x="3015330" y="491009"/>
                  <a:pt x="3000770" y="484676"/>
                </a:cubicBezTo>
                <a:cubicBezTo>
                  <a:pt x="2991498" y="483059"/>
                  <a:pt x="2982202" y="481519"/>
                  <a:pt x="2972906" y="480088"/>
                </a:cubicBezTo>
                <a:close/>
                <a:moveTo>
                  <a:pt x="2684558" y="480033"/>
                </a:moveTo>
                <a:cubicBezTo>
                  <a:pt x="2673451" y="481809"/>
                  <a:pt x="2662320" y="483812"/>
                  <a:pt x="2651165" y="485959"/>
                </a:cubicBezTo>
                <a:cubicBezTo>
                  <a:pt x="2673934" y="499537"/>
                  <a:pt x="2696631" y="513237"/>
                  <a:pt x="2719232" y="527042"/>
                </a:cubicBezTo>
                <a:cubicBezTo>
                  <a:pt x="2721042" y="526617"/>
                  <a:pt x="2722853" y="526160"/>
                  <a:pt x="2724664" y="525746"/>
                </a:cubicBezTo>
                <a:cubicBezTo>
                  <a:pt x="2733937" y="523602"/>
                  <a:pt x="2743136" y="521637"/>
                  <a:pt x="2752286" y="519748"/>
                </a:cubicBezTo>
                <a:cubicBezTo>
                  <a:pt x="2730097" y="506572"/>
                  <a:pt x="2707520" y="493320"/>
                  <a:pt x="2684558" y="480033"/>
                </a:cubicBezTo>
                <a:close/>
                <a:moveTo>
                  <a:pt x="2725510" y="474341"/>
                </a:moveTo>
                <a:cubicBezTo>
                  <a:pt x="2714403" y="475650"/>
                  <a:pt x="2703296" y="477195"/>
                  <a:pt x="2692140" y="478891"/>
                </a:cubicBezTo>
                <a:cubicBezTo>
                  <a:pt x="2714209" y="491676"/>
                  <a:pt x="2736592" y="504806"/>
                  <a:pt x="2759337" y="518319"/>
                </a:cubicBezTo>
                <a:cubicBezTo>
                  <a:pt x="2770324" y="516128"/>
                  <a:pt x="2781237" y="514110"/>
                  <a:pt x="2792055" y="512287"/>
                </a:cubicBezTo>
                <a:cubicBezTo>
                  <a:pt x="2770082" y="499589"/>
                  <a:pt x="2747892" y="486929"/>
                  <a:pt x="2725510" y="474341"/>
                </a:cubicBezTo>
                <a:close/>
                <a:moveTo>
                  <a:pt x="2917854" y="472774"/>
                </a:moveTo>
                <a:cubicBezTo>
                  <a:pt x="2935576" y="481395"/>
                  <a:pt x="2953204" y="490136"/>
                  <a:pt x="2970732" y="498978"/>
                </a:cubicBezTo>
                <a:cubicBezTo>
                  <a:pt x="2980754" y="499232"/>
                  <a:pt x="2990726" y="499666"/>
                  <a:pt x="3000697" y="500267"/>
                </a:cubicBezTo>
                <a:cubicBezTo>
                  <a:pt x="2984158" y="492347"/>
                  <a:pt x="2967570" y="484547"/>
                  <a:pt x="2950934" y="476892"/>
                </a:cubicBezTo>
                <a:cubicBezTo>
                  <a:pt x="2941299" y="475567"/>
                  <a:pt x="2931689" y="474318"/>
                  <a:pt x="2922056" y="473203"/>
                </a:cubicBezTo>
                <a:cubicBezTo>
                  <a:pt x="2920655" y="473043"/>
                  <a:pt x="2919254" y="472927"/>
                  <a:pt x="2917854" y="472774"/>
                </a:cubicBezTo>
                <a:close/>
                <a:moveTo>
                  <a:pt x="2766750" y="470404"/>
                </a:moveTo>
                <a:cubicBezTo>
                  <a:pt x="2755933" y="471197"/>
                  <a:pt x="2745092" y="472220"/>
                  <a:pt x="2734250" y="473398"/>
                </a:cubicBezTo>
                <a:cubicBezTo>
                  <a:pt x="2756367" y="485873"/>
                  <a:pt x="2778316" y="498413"/>
                  <a:pt x="2800047" y="510989"/>
                </a:cubicBezTo>
                <a:cubicBezTo>
                  <a:pt x="2810744" y="509271"/>
                  <a:pt x="2821416" y="507715"/>
                  <a:pt x="2831992" y="506358"/>
                </a:cubicBezTo>
                <a:cubicBezTo>
                  <a:pt x="2810430" y="494290"/>
                  <a:pt x="2788675" y="482297"/>
                  <a:pt x="2766750" y="470404"/>
                </a:cubicBezTo>
                <a:close/>
                <a:moveTo>
                  <a:pt x="2867800" y="468895"/>
                </a:moveTo>
                <a:cubicBezTo>
                  <a:pt x="2887406" y="478839"/>
                  <a:pt x="2906844" y="488883"/>
                  <a:pt x="2926111" y="498996"/>
                </a:cubicBezTo>
                <a:cubicBezTo>
                  <a:pt x="2936349" y="498727"/>
                  <a:pt x="2946539" y="498673"/>
                  <a:pt x="2956704" y="498761"/>
                </a:cubicBezTo>
                <a:cubicBezTo>
                  <a:pt x="2937967" y="489385"/>
                  <a:pt x="2919158" y="480135"/>
                  <a:pt x="2900227" y="471021"/>
                </a:cubicBezTo>
                <a:cubicBezTo>
                  <a:pt x="2889459" y="470085"/>
                  <a:pt x="2878641" y="469388"/>
                  <a:pt x="2867800" y="468895"/>
                </a:cubicBezTo>
                <a:close/>
                <a:moveTo>
                  <a:pt x="2809633" y="468316"/>
                </a:moveTo>
                <a:cubicBezTo>
                  <a:pt x="2798743" y="468585"/>
                  <a:pt x="2787877" y="469067"/>
                  <a:pt x="2776963" y="469743"/>
                </a:cubicBezTo>
                <a:cubicBezTo>
                  <a:pt x="2797946" y="481196"/>
                  <a:pt x="2819291" y="493030"/>
                  <a:pt x="2841070" y="505256"/>
                </a:cubicBezTo>
                <a:cubicBezTo>
                  <a:pt x="2851694" y="503992"/>
                  <a:pt x="2862295" y="502897"/>
                  <a:pt x="2872798" y="502002"/>
                </a:cubicBezTo>
                <a:cubicBezTo>
                  <a:pt x="2851815" y="490633"/>
                  <a:pt x="2830761" y="479402"/>
                  <a:pt x="2809633" y="468316"/>
                </a:cubicBezTo>
                <a:close/>
                <a:moveTo>
                  <a:pt x="2821271" y="468088"/>
                </a:moveTo>
                <a:cubicBezTo>
                  <a:pt x="2841940" y="478984"/>
                  <a:pt x="2862537" y="490029"/>
                  <a:pt x="2883060" y="501188"/>
                </a:cubicBezTo>
                <a:cubicBezTo>
                  <a:pt x="2893443" y="500419"/>
                  <a:pt x="2903777" y="499829"/>
                  <a:pt x="2914063" y="499419"/>
                </a:cubicBezTo>
                <a:cubicBezTo>
                  <a:pt x="2893877" y="488846"/>
                  <a:pt x="2873764" y="478509"/>
                  <a:pt x="2853748" y="468393"/>
                </a:cubicBezTo>
                <a:cubicBezTo>
                  <a:pt x="2842953" y="468090"/>
                  <a:pt x="2832112" y="467968"/>
                  <a:pt x="2821271" y="468088"/>
                </a:cubicBezTo>
                <a:close/>
                <a:moveTo>
                  <a:pt x="2974378" y="465790"/>
                </a:moveTo>
                <a:cubicBezTo>
                  <a:pt x="2982975" y="469427"/>
                  <a:pt x="2991619" y="473115"/>
                  <a:pt x="3000287" y="476878"/>
                </a:cubicBezTo>
                <a:cubicBezTo>
                  <a:pt x="3005840" y="477835"/>
                  <a:pt x="3011419" y="478828"/>
                  <a:pt x="3016996" y="479855"/>
                </a:cubicBezTo>
                <a:cubicBezTo>
                  <a:pt x="3008376" y="476465"/>
                  <a:pt x="2999732" y="473124"/>
                  <a:pt x="2991087" y="469838"/>
                </a:cubicBezTo>
                <a:cubicBezTo>
                  <a:pt x="2985510" y="468461"/>
                  <a:pt x="2979957" y="467111"/>
                  <a:pt x="2974378" y="465790"/>
                </a:cubicBezTo>
                <a:close/>
                <a:moveTo>
                  <a:pt x="2911672" y="452171"/>
                </a:moveTo>
                <a:cubicBezTo>
                  <a:pt x="2924132" y="457700"/>
                  <a:pt x="2936543" y="463309"/>
                  <a:pt x="2948953" y="468997"/>
                </a:cubicBezTo>
                <a:cubicBezTo>
                  <a:pt x="2956584" y="470026"/>
                  <a:pt x="2964213" y="471105"/>
                  <a:pt x="2971868" y="472267"/>
                </a:cubicBezTo>
                <a:cubicBezTo>
                  <a:pt x="2959578" y="467068"/>
                  <a:pt x="2947288" y="461954"/>
                  <a:pt x="2934949" y="456938"/>
                </a:cubicBezTo>
                <a:cubicBezTo>
                  <a:pt x="2927198" y="455299"/>
                  <a:pt x="2919447" y="453695"/>
                  <a:pt x="2911672" y="452171"/>
                </a:cubicBezTo>
                <a:close/>
                <a:moveTo>
                  <a:pt x="8990550" y="452026"/>
                </a:moveTo>
                <a:cubicBezTo>
                  <a:pt x="8562177" y="458167"/>
                  <a:pt x="8108008" y="535102"/>
                  <a:pt x="7624889" y="682494"/>
                </a:cubicBezTo>
                <a:cubicBezTo>
                  <a:pt x="7268643" y="791055"/>
                  <a:pt x="6913630" y="933896"/>
                  <a:pt x="6570301" y="1072034"/>
                </a:cubicBezTo>
                <a:cubicBezTo>
                  <a:pt x="6324692" y="1170852"/>
                  <a:pt x="6070727" y="1273034"/>
                  <a:pt x="5818501" y="1361772"/>
                </a:cubicBezTo>
                <a:cubicBezTo>
                  <a:pt x="5691277" y="1406662"/>
                  <a:pt x="5575426" y="1442340"/>
                  <a:pt x="5467109" y="1469784"/>
                </a:cubicBezTo>
                <a:cubicBezTo>
                  <a:pt x="5480147" y="1474662"/>
                  <a:pt x="5493186" y="1479486"/>
                  <a:pt x="5506273" y="1484246"/>
                </a:cubicBezTo>
                <a:cubicBezTo>
                  <a:pt x="5631565" y="1454740"/>
                  <a:pt x="5752148" y="1417377"/>
                  <a:pt x="5866381" y="1378571"/>
                </a:cubicBezTo>
                <a:cubicBezTo>
                  <a:pt x="6118898" y="1293159"/>
                  <a:pt x="6373273" y="1193891"/>
                  <a:pt x="6619245" y="1097890"/>
                </a:cubicBezTo>
                <a:cubicBezTo>
                  <a:pt x="6945622" y="970522"/>
                  <a:pt x="7283106" y="838814"/>
                  <a:pt x="7621533" y="737350"/>
                </a:cubicBezTo>
                <a:cubicBezTo>
                  <a:pt x="7905051" y="652194"/>
                  <a:pt x="8183041" y="590928"/>
                  <a:pt x="8447798" y="555257"/>
                </a:cubicBezTo>
                <a:cubicBezTo>
                  <a:pt x="8731148" y="517080"/>
                  <a:pt x="9008606" y="506943"/>
                  <a:pt x="9272518" y="525131"/>
                </a:cubicBezTo>
                <a:cubicBezTo>
                  <a:pt x="9552560" y="544429"/>
                  <a:pt x="9826107" y="596207"/>
                  <a:pt x="10085529" y="679029"/>
                </a:cubicBezTo>
                <a:cubicBezTo>
                  <a:pt x="10342197" y="760960"/>
                  <a:pt x="10592346" y="875605"/>
                  <a:pt x="10829939" y="1020098"/>
                </a:cubicBezTo>
                <a:cubicBezTo>
                  <a:pt x="10832089" y="1019939"/>
                  <a:pt x="10834262" y="1019779"/>
                  <a:pt x="10836412" y="1019623"/>
                </a:cubicBezTo>
                <a:cubicBezTo>
                  <a:pt x="10868525" y="1017277"/>
                  <a:pt x="10900421" y="1015020"/>
                  <a:pt x="10932052" y="1012847"/>
                </a:cubicBezTo>
                <a:cubicBezTo>
                  <a:pt x="10346806" y="628210"/>
                  <a:pt x="9704506" y="441792"/>
                  <a:pt x="8990550" y="452026"/>
                </a:cubicBezTo>
                <a:close/>
                <a:moveTo>
                  <a:pt x="2931593" y="448091"/>
                </a:moveTo>
                <a:cubicBezTo>
                  <a:pt x="2932776" y="448573"/>
                  <a:pt x="2933983" y="449059"/>
                  <a:pt x="2935166" y="449543"/>
                </a:cubicBezTo>
                <a:cubicBezTo>
                  <a:pt x="2935626" y="449640"/>
                  <a:pt x="2936084" y="449744"/>
                  <a:pt x="2936543" y="449842"/>
                </a:cubicBezTo>
                <a:cubicBezTo>
                  <a:pt x="2934901" y="449258"/>
                  <a:pt x="2933235" y="448670"/>
                  <a:pt x="2931593" y="448091"/>
                </a:cubicBezTo>
                <a:close/>
                <a:moveTo>
                  <a:pt x="2852733" y="441811"/>
                </a:moveTo>
                <a:cubicBezTo>
                  <a:pt x="2867969" y="448871"/>
                  <a:pt x="2883133" y="456040"/>
                  <a:pt x="2898248" y="463293"/>
                </a:cubicBezTo>
                <a:cubicBezTo>
                  <a:pt x="2906530" y="463994"/>
                  <a:pt x="2914811" y="464775"/>
                  <a:pt x="2923045" y="465727"/>
                </a:cubicBezTo>
                <a:cubicBezTo>
                  <a:pt x="2924567" y="465903"/>
                  <a:pt x="2926111" y="466102"/>
                  <a:pt x="2927633" y="466285"/>
                </a:cubicBezTo>
                <a:cubicBezTo>
                  <a:pt x="2913194" y="459765"/>
                  <a:pt x="2898707" y="453358"/>
                  <a:pt x="2884195" y="447064"/>
                </a:cubicBezTo>
                <a:cubicBezTo>
                  <a:pt x="2873740" y="445205"/>
                  <a:pt x="2863237" y="443446"/>
                  <a:pt x="2852733" y="441811"/>
                </a:cubicBezTo>
                <a:close/>
                <a:moveTo>
                  <a:pt x="2565978" y="441316"/>
                </a:moveTo>
                <a:cubicBezTo>
                  <a:pt x="2214369" y="497474"/>
                  <a:pt x="1837169" y="743399"/>
                  <a:pt x="1470154" y="982703"/>
                </a:cubicBezTo>
                <a:cubicBezTo>
                  <a:pt x="1390660" y="1034533"/>
                  <a:pt x="1308458" y="1088134"/>
                  <a:pt x="1228278" y="1138598"/>
                </a:cubicBezTo>
                <a:cubicBezTo>
                  <a:pt x="916786" y="1334658"/>
                  <a:pt x="653017" y="1436629"/>
                  <a:pt x="421896" y="1450341"/>
                </a:cubicBezTo>
                <a:cubicBezTo>
                  <a:pt x="372038" y="1453299"/>
                  <a:pt x="323922" y="1452596"/>
                  <a:pt x="277372" y="1449136"/>
                </a:cubicBezTo>
                <a:cubicBezTo>
                  <a:pt x="286144" y="1455699"/>
                  <a:pt x="294933" y="1462212"/>
                  <a:pt x="303744" y="1468653"/>
                </a:cubicBezTo>
                <a:cubicBezTo>
                  <a:pt x="359262" y="1478400"/>
                  <a:pt x="416681" y="1484269"/>
                  <a:pt x="476168" y="1484888"/>
                </a:cubicBezTo>
                <a:cubicBezTo>
                  <a:pt x="719187" y="1487433"/>
                  <a:pt x="993063" y="1392581"/>
                  <a:pt x="1313333" y="1194954"/>
                </a:cubicBezTo>
                <a:cubicBezTo>
                  <a:pt x="1414555" y="1132492"/>
                  <a:pt x="1518123" y="1064496"/>
                  <a:pt x="1618281" y="998737"/>
                </a:cubicBezTo>
                <a:cubicBezTo>
                  <a:pt x="1835419" y="856178"/>
                  <a:pt x="2059952" y="708764"/>
                  <a:pt x="2278428" y="605676"/>
                </a:cubicBezTo>
                <a:cubicBezTo>
                  <a:pt x="2396210" y="550098"/>
                  <a:pt x="2502693" y="511580"/>
                  <a:pt x="2603960" y="487926"/>
                </a:cubicBezTo>
                <a:cubicBezTo>
                  <a:pt x="2614174" y="485542"/>
                  <a:pt x="2624266" y="483371"/>
                  <a:pt x="2634311" y="481297"/>
                </a:cubicBezTo>
                <a:cubicBezTo>
                  <a:pt x="2611614" y="467837"/>
                  <a:pt x="2588844" y="454505"/>
                  <a:pt x="2565978" y="441316"/>
                </a:cubicBezTo>
                <a:close/>
                <a:moveTo>
                  <a:pt x="2606616" y="435668"/>
                </a:moveTo>
                <a:cubicBezTo>
                  <a:pt x="2595508" y="436978"/>
                  <a:pt x="2584378" y="438475"/>
                  <a:pt x="2573222" y="440176"/>
                </a:cubicBezTo>
                <a:cubicBezTo>
                  <a:pt x="2595895" y="453288"/>
                  <a:pt x="2618520" y="466543"/>
                  <a:pt x="2641023" y="479922"/>
                </a:cubicBezTo>
                <a:cubicBezTo>
                  <a:pt x="2652057" y="477715"/>
                  <a:pt x="2663020" y="475702"/>
                  <a:pt x="2673886" y="473871"/>
                </a:cubicBezTo>
                <a:cubicBezTo>
                  <a:pt x="2651793" y="461143"/>
                  <a:pt x="2629385" y="448394"/>
                  <a:pt x="2606616" y="435668"/>
                </a:cubicBezTo>
                <a:close/>
                <a:moveTo>
                  <a:pt x="2798284" y="434384"/>
                </a:moveTo>
                <a:cubicBezTo>
                  <a:pt x="2816152" y="443048"/>
                  <a:pt x="2833900" y="451825"/>
                  <a:pt x="2851549" y="460690"/>
                </a:cubicBezTo>
                <a:cubicBezTo>
                  <a:pt x="2861570" y="460962"/>
                  <a:pt x="2871518" y="461405"/>
                  <a:pt x="2881442" y="462034"/>
                </a:cubicBezTo>
                <a:cubicBezTo>
                  <a:pt x="2864782" y="454116"/>
                  <a:pt x="2848048" y="446311"/>
                  <a:pt x="2831243" y="438636"/>
                </a:cubicBezTo>
                <a:cubicBezTo>
                  <a:pt x="2821247" y="437229"/>
                  <a:pt x="2811227" y="435901"/>
                  <a:pt x="2801182" y="434710"/>
                </a:cubicBezTo>
                <a:cubicBezTo>
                  <a:pt x="2800216" y="434594"/>
                  <a:pt x="2799251" y="434495"/>
                  <a:pt x="2798284" y="434384"/>
                </a:cubicBezTo>
                <a:close/>
                <a:moveTo>
                  <a:pt x="2648267" y="431702"/>
                </a:moveTo>
                <a:cubicBezTo>
                  <a:pt x="2637136" y="432507"/>
                  <a:pt x="2625956" y="433518"/>
                  <a:pt x="2614753" y="434741"/>
                </a:cubicBezTo>
                <a:cubicBezTo>
                  <a:pt x="2636653" y="447017"/>
                  <a:pt x="2658819" y="459636"/>
                  <a:pt x="2681347" y="472640"/>
                </a:cubicBezTo>
                <a:cubicBezTo>
                  <a:pt x="2692333" y="470874"/>
                  <a:pt x="2703223" y="469295"/>
                  <a:pt x="2714016" y="467911"/>
                </a:cubicBezTo>
                <a:cubicBezTo>
                  <a:pt x="2692285" y="455758"/>
                  <a:pt x="2670360" y="443677"/>
                  <a:pt x="2648267" y="431702"/>
                </a:cubicBezTo>
                <a:close/>
                <a:moveTo>
                  <a:pt x="2748110" y="430331"/>
                </a:moveTo>
                <a:cubicBezTo>
                  <a:pt x="2767837" y="440287"/>
                  <a:pt x="2787467" y="450396"/>
                  <a:pt x="2807049" y="460636"/>
                </a:cubicBezTo>
                <a:cubicBezTo>
                  <a:pt x="2817432" y="460369"/>
                  <a:pt x="2827718" y="460337"/>
                  <a:pt x="2837980" y="460448"/>
                </a:cubicBezTo>
                <a:cubicBezTo>
                  <a:pt x="2819025" y="450959"/>
                  <a:pt x="2800143" y="441686"/>
                  <a:pt x="2781334" y="432627"/>
                </a:cubicBezTo>
                <a:cubicBezTo>
                  <a:pt x="2770300" y="431616"/>
                  <a:pt x="2759217" y="430860"/>
                  <a:pt x="2748110" y="430331"/>
                </a:cubicBezTo>
                <a:close/>
                <a:moveTo>
                  <a:pt x="2690160" y="429669"/>
                </a:moveTo>
                <a:cubicBezTo>
                  <a:pt x="2679391" y="429926"/>
                  <a:pt x="2668598" y="430395"/>
                  <a:pt x="2657780" y="431062"/>
                </a:cubicBezTo>
                <a:cubicBezTo>
                  <a:pt x="2679560" y="442903"/>
                  <a:pt x="2701171" y="454842"/>
                  <a:pt x="2722587" y="466851"/>
                </a:cubicBezTo>
                <a:cubicBezTo>
                  <a:pt x="2733187" y="465589"/>
                  <a:pt x="2743740" y="464510"/>
                  <a:pt x="2754194" y="463619"/>
                </a:cubicBezTo>
                <a:cubicBezTo>
                  <a:pt x="2733018" y="452189"/>
                  <a:pt x="2711650" y="440865"/>
                  <a:pt x="2690160" y="429669"/>
                </a:cubicBezTo>
                <a:close/>
                <a:moveTo>
                  <a:pt x="2701750" y="429465"/>
                </a:moveTo>
                <a:cubicBezTo>
                  <a:pt x="2722225" y="440214"/>
                  <a:pt x="2743039" y="451332"/>
                  <a:pt x="2764214" y="462812"/>
                </a:cubicBezTo>
                <a:cubicBezTo>
                  <a:pt x="2774766" y="462029"/>
                  <a:pt x="2785270" y="461450"/>
                  <a:pt x="2795701" y="461045"/>
                </a:cubicBezTo>
                <a:cubicBezTo>
                  <a:pt x="2775394" y="450473"/>
                  <a:pt x="2755015" y="440051"/>
                  <a:pt x="2734540" y="429795"/>
                </a:cubicBezTo>
                <a:cubicBezTo>
                  <a:pt x="2723650" y="429463"/>
                  <a:pt x="2712712" y="429354"/>
                  <a:pt x="2701750" y="429465"/>
                </a:cubicBezTo>
                <a:close/>
                <a:moveTo>
                  <a:pt x="2855390" y="427846"/>
                </a:moveTo>
                <a:cubicBezTo>
                  <a:pt x="2864371" y="431623"/>
                  <a:pt x="2873329" y="435438"/>
                  <a:pt x="2882287" y="439305"/>
                </a:cubicBezTo>
                <a:cubicBezTo>
                  <a:pt x="2887430" y="440210"/>
                  <a:pt x="2892597" y="441148"/>
                  <a:pt x="2897788" y="442112"/>
                </a:cubicBezTo>
                <a:cubicBezTo>
                  <a:pt x="2888324" y="438423"/>
                  <a:pt x="2878882" y="434809"/>
                  <a:pt x="2869393" y="431238"/>
                </a:cubicBezTo>
                <a:cubicBezTo>
                  <a:pt x="2864734" y="430087"/>
                  <a:pt x="2860049" y="428956"/>
                  <a:pt x="2855390" y="427846"/>
                </a:cubicBezTo>
                <a:close/>
                <a:moveTo>
                  <a:pt x="2790895" y="413865"/>
                </a:moveTo>
                <a:cubicBezTo>
                  <a:pt x="2803693" y="419489"/>
                  <a:pt x="2816442" y="425191"/>
                  <a:pt x="2829143" y="430969"/>
                </a:cubicBezTo>
                <a:cubicBezTo>
                  <a:pt x="2838004" y="432195"/>
                  <a:pt x="2846890" y="433509"/>
                  <a:pt x="2855799" y="434911"/>
                </a:cubicBezTo>
                <a:cubicBezTo>
                  <a:pt x="2843460" y="429700"/>
                  <a:pt x="2831075" y="424578"/>
                  <a:pt x="2818688" y="419548"/>
                </a:cubicBezTo>
                <a:cubicBezTo>
                  <a:pt x="2809440" y="417567"/>
                  <a:pt x="2800168" y="415683"/>
                  <a:pt x="2790895" y="413865"/>
                </a:cubicBezTo>
                <a:close/>
                <a:moveTo>
                  <a:pt x="2733357" y="403645"/>
                </a:moveTo>
                <a:cubicBezTo>
                  <a:pt x="2748640" y="410712"/>
                  <a:pt x="2763877" y="417875"/>
                  <a:pt x="2779065" y="425127"/>
                </a:cubicBezTo>
                <a:cubicBezTo>
                  <a:pt x="2786791" y="425810"/>
                  <a:pt x="2794493" y="426568"/>
                  <a:pt x="2802172" y="427479"/>
                </a:cubicBezTo>
                <a:cubicBezTo>
                  <a:pt x="2804176" y="427721"/>
                  <a:pt x="2806228" y="427988"/>
                  <a:pt x="2808257" y="428239"/>
                </a:cubicBezTo>
                <a:cubicBezTo>
                  <a:pt x="2793552" y="421656"/>
                  <a:pt x="2778799" y="415186"/>
                  <a:pt x="2763997" y="408817"/>
                </a:cubicBezTo>
                <a:cubicBezTo>
                  <a:pt x="2753808" y="406994"/>
                  <a:pt x="2743570" y="405262"/>
                  <a:pt x="2733357" y="403645"/>
                </a:cubicBezTo>
                <a:close/>
                <a:moveTo>
                  <a:pt x="2487723" y="396917"/>
                </a:moveTo>
                <a:cubicBezTo>
                  <a:pt x="2115371" y="440540"/>
                  <a:pt x="1700773" y="710501"/>
                  <a:pt x="1297825" y="972865"/>
                </a:cubicBezTo>
                <a:cubicBezTo>
                  <a:pt x="1245557" y="1006899"/>
                  <a:pt x="1191508" y="1042091"/>
                  <a:pt x="1138794" y="1075953"/>
                </a:cubicBezTo>
                <a:cubicBezTo>
                  <a:pt x="837214" y="1269680"/>
                  <a:pt x="584993" y="1378370"/>
                  <a:pt x="367718" y="1408229"/>
                </a:cubicBezTo>
                <a:cubicBezTo>
                  <a:pt x="322626" y="1414425"/>
                  <a:pt x="279178" y="1417659"/>
                  <a:pt x="237227" y="1418625"/>
                </a:cubicBezTo>
                <a:cubicBezTo>
                  <a:pt x="246948" y="1426129"/>
                  <a:pt x="256688" y="1433563"/>
                  <a:pt x="266446" y="1440931"/>
                </a:cubicBezTo>
                <a:cubicBezTo>
                  <a:pt x="316244" y="1445151"/>
                  <a:pt x="367824" y="1446245"/>
                  <a:pt x="421399" y="1443066"/>
                </a:cubicBezTo>
                <a:cubicBezTo>
                  <a:pt x="651107" y="1429438"/>
                  <a:pt x="913620" y="1327867"/>
                  <a:pt x="1223936" y="1132551"/>
                </a:cubicBezTo>
                <a:cubicBezTo>
                  <a:pt x="1304064" y="1082118"/>
                  <a:pt x="1386240" y="1028538"/>
                  <a:pt x="1465708" y="976723"/>
                </a:cubicBezTo>
                <a:cubicBezTo>
                  <a:pt x="1690334" y="830263"/>
                  <a:pt x="1922607" y="678816"/>
                  <a:pt x="2147389" y="572422"/>
                </a:cubicBezTo>
                <a:cubicBezTo>
                  <a:pt x="2268649" y="515031"/>
                  <a:pt x="2377618" y="475223"/>
                  <a:pt x="2480575" y="450721"/>
                </a:cubicBezTo>
                <a:cubicBezTo>
                  <a:pt x="2506145" y="444633"/>
                  <a:pt x="2531185" y="439576"/>
                  <a:pt x="2555790" y="435431"/>
                </a:cubicBezTo>
                <a:cubicBezTo>
                  <a:pt x="2533165" y="422441"/>
                  <a:pt x="2510467" y="409597"/>
                  <a:pt x="2487723" y="396917"/>
                </a:cubicBezTo>
                <a:close/>
                <a:moveTo>
                  <a:pt x="2678546" y="396010"/>
                </a:moveTo>
                <a:cubicBezTo>
                  <a:pt x="2696534" y="404674"/>
                  <a:pt x="2714451" y="413476"/>
                  <a:pt x="2732318" y="422409"/>
                </a:cubicBezTo>
                <a:cubicBezTo>
                  <a:pt x="2742604" y="422705"/>
                  <a:pt x="2752818" y="423160"/>
                  <a:pt x="2762983" y="423847"/>
                </a:cubicBezTo>
                <a:cubicBezTo>
                  <a:pt x="2746299" y="415921"/>
                  <a:pt x="2729686" y="408170"/>
                  <a:pt x="2713098" y="400592"/>
                </a:cubicBezTo>
                <a:cubicBezTo>
                  <a:pt x="2702184" y="399016"/>
                  <a:pt x="2691271" y="397550"/>
                  <a:pt x="2680309" y="396214"/>
                </a:cubicBezTo>
                <a:cubicBezTo>
                  <a:pt x="2679729" y="396141"/>
                  <a:pt x="2679149" y="396080"/>
                  <a:pt x="2678546" y="396010"/>
                </a:cubicBezTo>
                <a:close/>
                <a:moveTo>
                  <a:pt x="2528866" y="393013"/>
                </a:moveTo>
                <a:cubicBezTo>
                  <a:pt x="2517807" y="393809"/>
                  <a:pt x="2506701" y="394823"/>
                  <a:pt x="2495570" y="396035"/>
                </a:cubicBezTo>
                <a:cubicBezTo>
                  <a:pt x="2518098" y="408614"/>
                  <a:pt x="2540529" y="421348"/>
                  <a:pt x="2562912" y="434226"/>
                </a:cubicBezTo>
                <a:cubicBezTo>
                  <a:pt x="2573898" y="432450"/>
                  <a:pt x="2584764" y="430903"/>
                  <a:pt x="2595581" y="429517"/>
                </a:cubicBezTo>
                <a:cubicBezTo>
                  <a:pt x="2573632" y="417307"/>
                  <a:pt x="2551395" y="405129"/>
                  <a:pt x="2528866" y="393013"/>
                </a:cubicBezTo>
                <a:close/>
                <a:moveTo>
                  <a:pt x="2628371" y="391781"/>
                </a:moveTo>
                <a:cubicBezTo>
                  <a:pt x="2648001" y="401628"/>
                  <a:pt x="2667874" y="411802"/>
                  <a:pt x="2688036" y="422296"/>
                </a:cubicBezTo>
                <a:cubicBezTo>
                  <a:pt x="2698490" y="422034"/>
                  <a:pt x="2708873" y="422006"/>
                  <a:pt x="2719207" y="422138"/>
                </a:cubicBezTo>
                <a:cubicBezTo>
                  <a:pt x="2700132" y="412673"/>
                  <a:pt x="2681008" y="403360"/>
                  <a:pt x="2661837" y="394210"/>
                </a:cubicBezTo>
                <a:cubicBezTo>
                  <a:pt x="2650730" y="393147"/>
                  <a:pt x="2639574" y="392342"/>
                  <a:pt x="2628371" y="391781"/>
                </a:cubicBezTo>
                <a:close/>
                <a:moveTo>
                  <a:pt x="2571557" y="390998"/>
                </a:moveTo>
                <a:cubicBezTo>
                  <a:pt x="2560401" y="391243"/>
                  <a:pt x="2549198" y="391722"/>
                  <a:pt x="2537946" y="392414"/>
                </a:cubicBezTo>
                <a:cubicBezTo>
                  <a:pt x="2559532" y="404088"/>
                  <a:pt x="2581408" y="416111"/>
                  <a:pt x="2603622" y="428497"/>
                </a:cubicBezTo>
                <a:cubicBezTo>
                  <a:pt x="2614560" y="427185"/>
                  <a:pt x="2625426" y="426102"/>
                  <a:pt x="2636219" y="425191"/>
                </a:cubicBezTo>
                <a:cubicBezTo>
                  <a:pt x="2614826" y="413679"/>
                  <a:pt x="2593263" y="402274"/>
                  <a:pt x="2571557" y="390998"/>
                </a:cubicBezTo>
                <a:close/>
                <a:moveTo>
                  <a:pt x="2582300" y="390838"/>
                </a:moveTo>
                <a:cubicBezTo>
                  <a:pt x="2603525" y="401915"/>
                  <a:pt x="2624604" y="413119"/>
                  <a:pt x="2645515" y="424415"/>
                </a:cubicBezTo>
                <a:cubicBezTo>
                  <a:pt x="2655994" y="423639"/>
                  <a:pt x="2666377" y="423094"/>
                  <a:pt x="2676711" y="422696"/>
                </a:cubicBezTo>
                <a:cubicBezTo>
                  <a:pt x="2656163" y="412071"/>
                  <a:pt x="2635470" y="401571"/>
                  <a:pt x="2614632" y="391218"/>
                </a:cubicBezTo>
                <a:cubicBezTo>
                  <a:pt x="2603911" y="390874"/>
                  <a:pt x="2593118" y="390743"/>
                  <a:pt x="2582300" y="390838"/>
                </a:cubicBezTo>
                <a:close/>
                <a:moveTo>
                  <a:pt x="2734901" y="389859"/>
                </a:moveTo>
                <a:cubicBezTo>
                  <a:pt x="2743932" y="393631"/>
                  <a:pt x="2752963" y="397446"/>
                  <a:pt x="2761969" y="401304"/>
                </a:cubicBezTo>
                <a:cubicBezTo>
                  <a:pt x="2768633" y="402478"/>
                  <a:pt x="2775298" y="403690"/>
                  <a:pt x="2781962" y="404952"/>
                </a:cubicBezTo>
                <a:cubicBezTo>
                  <a:pt x="2773318" y="401596"/>
                  <a:pt x="2764698" y="398292"/>
                  <a:pt x="2756053" y="395033"/>
                </a:cubicBezTo>
                <a:cubicBezTo>
                  <a:pt x="2749003" y="393260"/>
                  <a:pt x="2741953" y="391543"/>
                  <a:pt x="2734901" y="389859"/>
                </a:cubicBezTo>
                <a:close/>
                <a:moveTo>
                  <a:pt x="9047601" y="382953"/>
                </a:moveTo>
                <a:cubicBezTo>
                  <a:pt x="8603723" y="386404"/>
                  <a:pt x="8131133" y="466416"/>
                  <a:pt x="7626555" y="622603"/>
                </a:cubicBezTo>
                <a:cubicBezTo>
                  <a:pt x="7252658" y="738268"/>
                  <a:pt x="6880453" y="892313"/>
                  <a:pt x="6520488" y="1041286"/>
                </a:cubicBezTo>
                <a:cubicBezTo>
                  <a:pt x="6274902" y="1142922"/>
                  <a:pt x="6020939" y="1248021"/>
                  <a:pt x="5768713" y="1340007"/>
                </a:cubicBezTo>
                <a:cubicBezTo>
                  <a:pt x="5642817" y="1385980"/>
                  <a:pt x="5527763" y="1422956"/>
                  <a:pt x="5420073" y="1451888"/>
                </a:cubicBezTo>
                <a:cubicBezTo>
                  <a:pt x="5433232" y="1456970"/>
                  <a:pt x="5446392" y="1462002"/>
                  <a:pt x="5459600" y="1466973"/>
                </a:cubicBezTo>
                <a:cubicBezTo>
                  <a:pt x="5583635" y="1435738"/>
                  <a:pt x="5703158" y="1397093"/>
                  <a:pt x="5816618" y="1357064"/>
                </a:cubicBezTo>
                <a:cubicBezTo>
                  <a:pt x="6068723" y="1268363"/>
                  <a:pt x="6322639" y="1166207"/>
                  <a:pt x="6568177" y="1067411"/>
                </a:cubicBezTo>
                <a:cubicBezTo>
                  <a:pt x="6911601" y="929231"/>
                  <a:pt x="7266736" y="786342"/>
                  <a:pt x="7623246" y="677711"/>
                </a:cubicBezTo>
                <a:cubicBezTo>
                  <a:pt x="7916520" y="588235"/>
                  <a:pt x="8203637" y="524206"/>
                  <a:pt x="8476628" y="487397"/>
                </a:cubicBezTo>
                <a:cubicBezTo>
                  <a:pt x="8770239" y="447806"/>
                  <a:pt x="9057091" y="438400"/>
                  <a:pt x="9329188" y="459431"/>
                </a:cubicBezTo>
                <a:cubicBezTo>
                  <a:pt x="9619082" y="481840"/>
                  <a:pt x="9901272" y="539492"/>
                  <a:pt x="10167841" y="630781"/>
                </a:cubicBezTo>
                <a:cubicBezTo>
                  <a:pt x="10435616" y="722473"/>
                  <a:pt x="10695279" y="850742"/>
                  <a:pt x="10940431" y="1012273"/>
                </a:cubicBezTo>
                <a:cubicBezTo>
                  <a:pt x="10974911" y="1009912"/>
                  <a:pt x="11009076" y="1007652"/>
                  <a:pt x="11042905" y="1005490"/>
                </a:cubicBezTo>
                <a:cubicBezTo>
                  <a:pt x="10447442" y="584119"/>
                  <a:pt x="9787398" y="377201"/>
                  <a:pt x="9047601" y="382953"/>
                </a:cubicBezTo>
                <a:close/>
                <a:moveTo>
                  <a:pt x="2672171" y="376097"/>
                </a:moveTo>
                <a:cubicBezTo>
                  <a:pt x="2676493" y="377995"/>
                  <a:pt x="2680816" y="379881"/>
                  <a:pt x="2685161" y="381807"/>
                </a:cubicBezTo>
                <a:cubicBezTo>
                  <a:pt x="2693540" y="385528"/>
                  <a:pt x="2701918" y="389295"/>
                  <a:pt x="2710273" y="393081"/>
                </a:cubicBezTo>
                <a:cubicBezTo>
                  <a:pt x="2718893" y="394303"/>
                  <a:pt x="2727489" y="395585"/>
                  <a:pt x="2736109" y="396953"/>
                </a:cubicBezTo>
                <a:cubicBezTo>
                  <a:pt x="2723722" y="391767"/>
                  <a:pt x="2711312" y="386663"/>
                  <a:pt x="2698852" y="381649"/>
                </a:cubicBezTo>
                <a:cubicBezTo>
                  <a:pt x="2689967" y="379725"/>
                  <a:pt x="2681081" y="377875"/>
                  <a:pt x="2672171" y="376097"/>
                </a:cubicBezTo>
                <a:close/>
                <a:moveTo>
                  <a:pt x="2691391" y="372112"/>
                </a:moveTo>
                <a:cubicBezTo>
                  <a:pt x="2693154" y="372816"/>
                  <a:pt x="2694916" y="373519"/>
                  <a:pt x="2696679" y="374227"/>
                </a:cubicBezTo>
                <a:cubicBezTo>
                  <a:pt x="2698467" y="374609"/>
                  <a:pt x="2700253" y="374980"/>
                  <a:pt x="2702040" y="375369"/>
                </a:cubicBezTo>
                <a:cubicBezTo>
                  <a:pt x="2700953" y="374989"/>
                  <a:pt x="2699866" y="374602"/>
                  <a:pt x="2698779" y="374222"/>
                </a:cubicBezTo>
                <a:cubicBezTo>
                  <a:pt x="2696317" y="373512"/>
                  <a:pt x="2693854" y="372816"/>
                  <a:pt x="2691391" y="372112"/>
                </a:cubicBezTo>
                <a:close/>
                <a:moveTo>
                  <a:pt x="2613739" y="365513"/>
                </a:moveTo>
                <a:cubicBezTo>
                  <a:pt x="2629047" y="372540"/>
                  <a:pt x="2644332" y="379686"/>
                  <a:pt x="2659591" y="386932"/>
                </a:cubicBezTo>
                <a:cubicBezTo>
                  <a:pt x="2666835" y="387597"/>
                  <a:pt x="2674079" y="388357"/>
                  <a:pt x="2681274" y="389237"/>
                </a:cubicBezTo>
                <a:cubicBezTo>
                  <a:pt x="2684413" y="389619"/>
                  <a:pt x="2687552" y="390037"/>
                  <a:pt x="2690691" y="390442"/>
                </a:cubicBezTo>
                <a:cubicBezTo>
                  <a:pt x="2676131" y="383911"/>
                  <a:pt x="2661619" y="377535"/>
                  <a:pt x="2647108" y="371284"/>
                </a:cubicBezTo>
                <a:cubicBezTo>
                  <a:pt x="2636001" y="369245"/>
                  <a:pt x="2624869" y="367313"/>
                  <a:pt x="2613739" y="365513"/>
                </a:cubicBezTo>
                <a:close/>
                <a:moveTo>
                  <a:pt x="2558735" y="357638"/>
                </a:moveTo>
                <a:cubicBezTo>
                  <a:pt x="2576675" y="366219"/>
                  <a:pt x="2594760" y="375039"/>
                  <a:pt x="2613038" y="384126"/>
                </a:cubicBezTo>
                <a:cubicBezTo>
                  <a:pt x="2623325" y="384431"/>
                  <a:pt x="2633587" y="384942"/>
                  <a:pt x="2643800" y="385657"/>
                </a:cubicBezTo>
                <a:cubicBezTo>
                  <a:pt x="2626995" y="377759"/>
                  <a:pt x="2610189" y="369984"/>
                  <a:pt x="2593311" y="362358"/>
                </a:cubicBezTo>
                <a:cubicBezTo>
                  <a:pt x="2582036" y="360689"/>
                  <a:pt x="2570759" y="359133"/>
                  <a:pt x="2559459" y="357717"/>
                </a:cubicBezTo>
                <a:cubicBezTo>
                  <a:pt x="2559218" y="357688"/>
                  <a:pt x="2558977" y="357668"/>
                  <a:pt x="2558735" y="357638"/>
                </a:cubicBezTo>
                <a:close/>
                <a:moveTo>
                  <a:pt x="2410119" y="354522"/>
                </a:moveTo>
                <a:cubicBezTo>
                  <a:pt x="2250298" y="366126"/>
                  <a:pt x="2066537" y="423361"/>
                  <a:pt x="1853118" y="527643"/>
                </a:cubicBezTo>
                <a:cubicBezTo>
                  <a:pt x="1602498" y="650102"/>
                  <a:pt x="1343330" y="820265"/>
                  <a:pt x="1092695" y="984829"/>
                </a:cubicBezTo>
                <a:lnTo>
                  <a:pt x="1049313" y="1013304"/>
                </a:lnTo>
                <a:cubicBezTo>
                  <a:pt x="757241" y="1204907"/>
                  <a:pt x="516569" y="1320304"/>
                  <a:pt x="313547" y="1366089"/>
                </a:cubicBezTo>
                <a:cubicBezTo>
                  <a:pt x="273366" y="1375151"/>
                  <a:pt x="234352" y="1381843"/>
                  <a:pt x="196585" y="1386778"/>
                </a:cubicBezTo>
                <a:cubicBezTo>
                  <a:pt x="207137" y="1395166"/>
                  <a:pt x="217715" y="1403482"/>
                  <a:pt x="228317" y="1411723"/>
                </a:cubicBezTo>
                <a:cubicBezTo>
                  <a:pt x="272700" y="1411033"/>
                  <a:pt x="318731" y="1407849"/>
                  <a:pt x="366629" y="1401265"/>
                </a:cubicBezTo>
                <a:cubicBezTo>
                  <a:pt x="582743" y="1371565"/>
                  <a:pt x="833933" y="1263255"/>
                  <a:pt x="1134547" y="1070148"/>
                </a:cubicBezTo>
                <a:cubicBezTo>
                  <a:pt x="1187240" y="1036302"/>
                  <a:pt x="1241281" y="1001116"/>
                  <a:pt x="1293539" y="967089"/>
                </a:cubicBezTo>
                <a:cubicBezTo>
                  <a:pt x="1693800" y="706473"/>
                  <a:pt x="2105542" y="438396"/>
                  <a:pt x="2477267" y="391111"/>
                </a:cubicBezTo>
                <a:cubicBezTo>
                  <a:pt x="2454956" y="378750"/>
                  <a:pt x="2432574" y="366544"/>
                  <a:pt x="2410119" y="354522"/>
                </a:cubicBezTo>
                <a:close/>
                <a:moveTo>
                  <a:pt x="2508754" y="353310"/>
                </a:moveTo>
                <a:cubicBezTo>
                  <a:pt x="2529036" y="363421"/>
                  <a:pt x="2549173" y="373668"/>
                  <a:pt x="2569190" y="384026"/>
                </a:cubicBezTo>
                <a:cubicBezTo>
                  <a:pt x="2579404" y="383775"/>
                  <a:pt x="2589593" y="383712"/>
                  <a:pt x="2599735" y="383843"/>
                </a:cubicBezTo>
                <a:cubicBezTo>
                  <a:pt x="2580418" y="374329"/>
                  <a:pt x="2560981" y="364945"/>
                  <a:pt x="2541471" y="355709"/>
                </a:cubicBezTo>
                <a:cubicBezTo>
                  <a:pt x="2530677" y="354651"/>
                  <a:pt x="2519788" y="353877"/>
                  <a:pt x="2508754" y="353310"/>
                </a:cubicBezTo>
                <a:close/>
                <a:moveTo>
                  <a:pt x="2451987" y="352532"/>
                </a:moveTo>
                <a:cubicBezTo>
                  <a:pt x="2441049" y="352778"/>
                  <a:pt x="2429990" y="353267"/>
                  <a:pt x="2418811" y="353966"/>
                </a:cubicBezTo>
                <a:cubicBezTo>
                  <a:pt x="2440953" y="365866"/>
                  <a:pt x="2463046" y="377933"/>
                  <a:pt x="2485042" y="390159"/>
                </a:cubicBezTo>
                <a:cubicBezTo>
                  <a:pt x="2495859" y="388870"/>
                  <a:pt x="2506652" y="387769"/>
                  <a:pt x="2517422" y="386864"/>
                </a:cubicBezTo>
                <a:cubicBezTo>
                  <a:pt x="2495859" y="375337"/>
                  <a:pt x="2474032" y="363885"/>
                  <a:pt x="2451987" y="352532"/>
                </a:cubicBezTo>
                <a:close/>
                <a:moveTo>
                  <a:pt x="2616974" y="352500"/>
                </a:moveTo>
                <a:cubicBezTo>
                  <a:pt x="2625860" y="356202"/>
                  <a:pt x="2634793" y="359945"/>
                  <a:pt x="2643752" y="363774"/>
                </a:cubicBezTo>
                <a:cubicBezTo>
                  <a:pt x="2649957" y="364898"/>
                  <a:pt x="2656187" y="366056"/>
                  <a:pt x="2662392" y="367250"/>
                </a:cubicBezTo>
                <a:cubicBezTo>
                  <a:pt x="2653628" y="363853"/>
                  <a:pt x="2644814" y="360517"/>
                  <a:pt x="2636025" y="357213"/>
                </a:cubicBezTo>
                <a:cubicBezTo>
                  <a:pt x="2629675" y="355607"/>
                  <a:pt x="2623325" y="354038"/>
                  <a:pt x="2616974" y="352500"/>
                </a:cubicBezTo>
                <a:close/>
                <a:moveTo>
                  <a:pt x="2462321" y="352362"/>
                </a:moveTo>
                <a:cubicBezTo>
                  <a:pt x="2483400" y="363294"/>
                  <a:pt x="2504745" y="374552"/>
                  <a:pt x="2526332" y="386161"/>
                </a:cubicBezTo>
                <a:cubicBezTo>
                  <a:pt x="2537173" y="385356"/>
                  <a:pt x="2547966" y="384750"/>
                  <a:pt x="2558735" y="384352"/>
                </a:cubicBezTo>
                <a:cubicBezTo>
                  <a:pt x="2538042" y="373695"/>
                  <a:pt x="2517229" y="363172"/>
                  <a:pt x="2496269" y="352792"/>
                </a:cubicBezTo>
                <a:cubicBezTo>
                  <a:pt x="2485066" y="352405"/>
                  <a:pt x="2473766" y="352251"/>
                  <a:pt x="2462321" y="352362"/>
                </a:cubicBezTo>
                <a:close/>
                <a:moveTo>
                  <a:pt x="2552578" y="338171"/>
                </a:moveTo>
                <a:cubicBezTo>
                  <a:pt x="2565399" y="343748"/>
                  <a:pt x="2578172" y="349411"/>
                  <a:pt x="2590921" y="355153"/>
                </a:cubicBezTo>
                <a:cubicBezTo>
                  <a:pt x="2600531" y="356553"/>
                  <a:pt x="2610141" y="358043"/>
                  <a:pt x="2619727" y="359624"/>
                </a:cubicBezTo>
                <a:cubicBezTo>
                  <a:pt x="2607678" y="354572"/>
                  <a:pt x="2595654" y="349619"/>
                  <a:pt x="2583653" y="344768"/>
                </a:cubicBezTo>
                <a:cubicBezTo>
                  <a:pt x="2573318" y="342472"/>
                  <a:pt x="2562960" y="340272"/>
                  <a:pt x="2552578" y="338171"/>
                </a:cubicBezTo>
                <a:close/>
                <a:moveTo>
                  <a:pt x="2570904" y="333786"/>
                </a:moveTo>
                <a:cubicBezTo>
                  <a:pt x="2573513" y="334813"/>
                  <a:pt x="2576095" y="335839"/>
                  <a:pt x="2578679" y="336877"/>
                </a:cubicBezTo>
                <a:cubicBezTo>
                  <a:pt x="2579741" y="337108"/>
                  <a:pt x="2580804" y="337348"/>
                  <a:pt x="2581866" y="337578"/>
                </a:cubicBezTo>
                <a:cubicBezTo>
                  <a:pt x="2578220" y="336305"/>
                  <a:pt x="2574551" y="335043"/>
                  <a:pt x="2570904" y="333786"/>
                </a:cubicBezTo>
                <a:close/>
                <a:moveTo>
                  <a:pt x="2493904" y="327358"/>
                </a:moveTo>
                <a:cubicBezTo>
                  <a:pt x="2509213" y="334329"/>
                  <a:pt x="2524593" y="341470"/>
                  <a:pt x="2540095" y="348782"/>
                </a:cubicBezTo>
                <a:cubicBezTo>
                  <a:pt x="2546903" y="349431"/>
                  <a:pt x="2553688" y="350153"/>
                  <a:pt x="2560401" y="350994"/>
                </a:cubicBezTo>
                <a:cubicBezTo>
                  <a:pt x="2563951" y="351439"/>
                  <a:pt x="2567500" y="351921"/>
                  <a:pt x="2571049" y="352392"/>
                </a:cubicBezTo>
                <a:cubicBezTo>
                  <a:pt x="2556345" y="345871"/>
                  <a:pt x="2541615" y="339465"/>
                  <a:pt x="2526862" y="333173"/>
                </a:cubicBezTo>
                <a:cubicBezTo>
                  <a:pt x="2515876" y="331126"/>
                  <a:pt x="2504914" y="329174"/>
                  <a:pt x="2493904" y="327358"/>
                </a:cubicBezTo>
                <a:close/>
                <a:moveTo>
                  <a:pt x="2438827" y="319253"/>
                </a:moveTo>
                <a:cubicBezTo>
                  <a:pt x="2457275" y="328019"/>
                  <a:pt x="2475625" y="336913"/>
                  <a:pt x="2493855" y="345924"/>
                </a:cubicBezTo>
                <a:cubicBezTo>
                  <a:pt x="2503925" y="346233"/>
                  <a:pt x="2513897" y="346688"/>
                  <a:pt x="2523748" y="347396"/>
                </a:cubicBezTo>
                <a:cubicBezTo>
                  <a:pt x="2506773" y="339478"/>
                  <a:pt x="2489750" y="331671"/>
                  <a:pt x="2472631" y="324002"/>
                </a:cubicBezTo>
                <a:cubicBezTo>
                  <a:pt x="2461356" y="322299"/>
                  <a:pt x="2450104" y="320705"/>
                  <a:pt x="2438827" y="319253"/>
                </a:cubicBezTo>
                <a:close/>
                <a:moveTo>
                  <a:pt x="9096641" y="319181"/>
                </a:moveTo>
                <a:cubicBezTo>
                  <a:pt x="8635917" y="319181"/>
                  <a:pt x="8146000" y="400262"/>
                  <a:pt x="7628197" y="562722"/>
                </a:cubicBezTo>
                <a:cubicBezTo>
                  <a:pt x="7237084" y="685432"/>
                  <a:pt x="6848049" y="850696"/>
                  <a:pt x="6471835" y="1010522"/>
                </a:cubicBezTo>
                <a:cubicBezTo>
                  <a:pt x="6225887" y="1115006"/>
                  <a:pt x="5971561" y="1223044"/>
                  <a:pt x="5718924" y="1318244"/>
                </a:cubicBezTo>
                <a:cubicBezTo>
                  <a:pt x="5594477" y="1365133"/>
                  <a:pt x="5480388" y="1403272"/>
                  <a:pt x="5373423" y="1433570"/>
                </a:cubicBezTo>
                <a:cubicBezTo>
                  <a:pt x="5386679" y="1438850"/>
                  <a:pt x="5399959" y="1444077"/>
                  <a:pt x="5413288" y="1449251"/>
                </a:cubicBezTo>
                <a:cubicBezTo>
                  <a:pt x="5535972" y="1416447"/>
                  <a:pt x="5654311" y="1376658"/>
                  <a:pt x="5766854" y="1335556"/>
                </a:cubicBezTo>
                <a:cubicBezTo>
                  <a:pt x="6019007" y="1243611"/>
                  <a:pt x="6272898" y="1138535"/>
                  <a:pt x="6518436" y="1036919"/>
                </a:cubicBezTo>
                <a:cubicBezTo>
                  <a:pt x="6878497" y="887901"/>
                  <a:pt x="7250848" y="733806"/>
                  <a:pt x="7624961" y="618071"/>
                </a:cubicBezTo>
                <a:cubicBezTo>
                  <a:pt x="7927966" y="524276"/>
                  <a:pt x="8224257" y="457461"/>
                  <a:pt x="8505651" y="419480"/>
                </a:cubicBezTo>
                <a:cubicBezTo>
                  <a:pt x="8809621" y="378447"/>
                  <a:pt x="9105937" y="369738"/>
                  <a:pt x="9386317" y="393583"/>
                </a:cubicBezTo>
                <a:cubicBezTo>
                  <a:pt x="9686182" y="419089"/>
                  <a:pt x="9976993" y="482605"/>
                  <a:pt x="10250684" y="582364"/>
                </a:cubicBezTo>
                <a:cubicBezTo>
                  <a:pt x="10529446" y="683971"/>
                  <a:pt x="10798382" y="826088"/>
                  <a:pt x="11050632" y="1004995"/>
                </a:cubicBezTo>
                <a:cubicBezTo>
                  <a:pt x="11085329" y="1002794"/>
                  <a:pt x="11119640" y="1000703"/>
                  <a:pt x="11153564" y="998712"/>
                </a:cubicBezTo>
                <a:cubicBezTo>
                  <a:pt x="10555379" y="546073"/>
                  <a:pt x="9866986" y="319181"/>
                  <a:pt x="9096641" y="319181"/>
                </a:cubicBezTo>
                <a:close/>
                <a:moveTo>
                  <a:pt x="2388049" y="314710"/>
                </a:moveTo>
                <a:cubicBezTo>
                  <a:pt x="2408379" y="324767"/>
                  <a:pt x="2428880" y="335111"/>
                  <a:pt x="2449597" y="345783"/>
                </a:cubicBezTo>
                <a:cubicBezTo>
                  <a:pt x="2460438" y="345510"/>
                  <a:pt x="2471135" y="345467"/>
                  <a:pt x="2481759" y="345627"/>
                </a:cubicBezTo>
                <a:cubicBezTo>
                  <a:pt x="2462321" y="336095"/>
                  <a:pt x="2442764" y="326698"/>
                  <a:pt x="2423109" y="317446"/>
                </a:cubicBezTo>
                <a:cubicBezTo>
                  <a:pt x="2411591" y="316243"/>
                  <a:pt x="2399904" y="315336"/>
                  <a:pt x="2388049" y="314710"/>
                </a:cubicBezTo>
                <a:close/>
                <a:moveTo>
                  <a:pt x="2495835" y="314101"/>
                </a:moveTo>
                <a:cubicBezTo>
                  <a:pt x="2505324" y="318014"/>
                  <a:pt x="2514790" y="321969"/>
                  <a:pt x="2524255" y="325979"/>
                </a:cubicBezTo>
                <a:cubicBezTo>
                  <a:pt x="2531933" y="327388"/>
                  <a:pt x="2539660" y="328874"/>
                  <a:pt x="2547411" y="330407"/>
                </a:cubicBezTo>
                <a:cubicBezTo>
                  <a:pt x="2538597" y="326988"/>
                  <a:pt x="2529808" y="323636"/>
                  <a:pt x="2520995" y="320330"/>
                </a:cubicBezTo>
                <a:cubicBezTo>
                  <a:pt x="2512616" y="318195"/>
                  <a:pt x="2504239" y="316121"/>
                  <a:pt x="2495835" y="314101"/>
                </a:cubicBezTo>
                <a:close/>
                <a:moveTo>
                  <a:pt x="2332538" y="313871"/>
                </a:moveTo>
                <a:cubicBezTo>
                  <a:pt x="2164604" y="317419"/>
                  <a:pt x="1966748" y="374801"/>
                  <a:pt x="1731626" y="487847"/>
                </a:cubicBezTo>
                <a:cubicBezTo>
                  <a:pt x="1478497" y="609552"/>
                  <a:pt x="1211094" y="782205"/>
                  <a:pt x="959829" y="950652"/>
                </a:cubicBezTo>
                <a:cubicBezTo>
                  <a:pt x="676478" y="1140609"/>
                  <a:pt x="447355" y="1262707"/>
                  <a:pt x="259369" y="1323918"/>
                </a:cubicBezTo>
                <a:cubicBezTo>
                  <a:pt x="223554" y="1335581"/>
                  <a:pt x="189059" y="1345421"/>
                  <a:pt x="155791" y="1353906"/>
                </a:cubicBezTo>
                <a:cubicBezTo>
                  <a:pt x="166953" y="1363014"/>
                  <a:pt x="178140" y="1372049"/>
                  <a:pt x="189353" y="1381007"/>
                </a:cubicBezTo>
                <a:cubicBezTo>
                  <a:pt x="228624" y="1376015"/>
                  <a:pt x="269406" y="1369066"/>
                  <a:pt x="311852" y="1359493"/>
                </a:cubicBezTo>
                <a:cubicBezTo>
                  <a:pt x="513978" y="1313909"/>
                  <a:pt x="753843" y="1198850"/>
                  <a:pt x="1045156" y="1007745"/>
                </a:cubicBezTo>
                <a:lnTo>
                  <a:pt x="1088540" y="979270"/>
                </a:lnTo>
                <a:cubicBezTo>
                  <a:pt x="1339365" y="814584"/>
                  <a:pt x="1598728" y="644289"/>
                  <a:pt x="1849769" y="521625"/>
                </a:cubicBezTo>
                <a:cubicBezTo>
                  <a:pt x="2059392" y="419198"/>
                  <a:pt x="2240688" y="361992"/>
                  <a:pt x="2399060" y="348617"/>
                </a:cubicBezTo>
                <a:cubicBezTo>
                  <a:pt x="2376942" y="336852"/>
                  <a:pt x="2354776" y="325267"/>
                  <a:pt x="2332538" y="313871"/>
                </a:cubicBezTo>
                <a:close/>
                <a:moveTo>
                  <a:pt x="2342317" y="313724"/>
                </a:moveTo>
                <a:cubicBezTo>
                  <a:pt x="2364096" y="324934"/>
                  <a:pt x="2385804" y="336332"/>
                  <a:pt x="2407462" y="347893"/>
                </a:cubicBezTo>
                <a:cubicBezTo>
                  <a:pt x="2418255" y="347084"/>
                  <a:pt x="2428928" y="346532"/>
                  <a:pt x="2439504" y="346134"/>
                </a:cubicBezTo>
                <a:cubicBezTo>
                  <a:pt x="2418448" y="335373"/>
                  <a:pt x="2397200" y="324717"/>
                  <a:pt x="2375735" y="314183"/>
                </a:cubicBezTo>
                <a:cubicBezTo>
                  <a:pt x="2364724" y="313789"/>
                  <a:pt x="2353593" y="313626"/>
                  <a:pt x="2342317" y="313724"/>
                </a:cubicBezTo>
                <a:close/>
                <a:moveTo>
                  <a:pt x="2432212" y="299955"/>
                </a:moveTo>
                <a:cubicBezTo>
                  <a:pt x="2441338" y="303913"/>
                  <a:pt x="2450514" y="307911"/>
                  <a:pt x="2459737" y="311996"/>
                </a:cubicBezTo>
                <a:cubicBezTo>
                  <a:pt x="2463601" y="313710"/>
                  <a:pt x="2467488" y="315449"/>
                  <a:pt x="2471351" y="317184"/>
                </a:cubicBezTo>
                <a:cubicBezTo>
                  <a:pt x="2480720" y="318581"/>
                  <a:pt x="2490137" y="320085"/>
                  <a:pt x="2499553" y="321664"/>
                </a:cubicBezTo>
                <a:cubicBezTo>
                  <a:pt x="2486925" y="316424"/>
                  <a:pt x="2474273" y="311270"/>
                  <a:pt x="2461621" y="306213"/>
                </a:cubicBezTo>
                <a:cubicBezTo>
                  <a:pt x="2451818" y="304051"/>
                  <a:pt x="2442015" y="301950"/>
                  <a:pt x="2432212" y="299955"/>
                </a:cubicBezTo>
                <a:close/>
                <a:moveTo>
                  <a:pt x="2451553" y="296221"/>
                </a:moveTo>
                <a:cubicBezTo>
                  <a:pt x="2454039" y="297208"/>
                  <a:pt x="2456550" y="298198"/>
                  <a:pt x="2459061" y="299193"/>
                </a:cubicBezTo>
                <a:cubicBezTo>
                  <a:pt x="2462298" y="299899"/>
                  <a:pt x="2465533" y="300604"/>
                  <a:pt x="2468769" y="301328"/>
                </a:cubicBezTo>
                <a:cubicBezTo>
                  <a:pt x="2468044" y="301070"/>
                  <a:pt x="2467295" y="300812"/>
                  <a:pt x="2466547" y="300555"/>
                </a:cubicBezTo>
                <a:cubicBezTo>
                  <a:pt x="2461548" y="299096"/>
                  <a:pt x="2456550" y="297644"/>
                  <a:pt x="2451553" y="296221"/>
                </a:cubicBezTo>
                <a:close/>
                <a:moveTo>
                  <a:pt x="2373924" y="289154"/>
                </a:moveTo>
                <a:cubicBezTo>
                  <a:pt x="2389498" y="296201"/>
                  <a:pt x="2405024" y="303350"/>
                  <a:pt x="2420477" y="310594"/>
                </a:cubicBezTo>
                <a:cubicBezTo>
                  <a:pt x="2426876" y="311229"/>
                  <a:pt x="2433225" y="311939"/>
                  <a:pt x="2439527" y="312749"/>
                </a:cubicBezTo>
                <a:cubicBezTo>
                  <a:pt x="2443222" y="313224"/>
                  <a:pt x="2446917" y="313735"/>
                  <a:pt x="2450611" y="314235"/>
                </a:cubicBezTo>
                <a:cubicBezTo>
                  <a:pt x="2435616" y="307638"/>
                  <a:pt x="2420573" y="301147"/>
                  <a:pt x="2405458" y="294765"/>
                </a:cubicBezTo>
                <a:cubicBezTo>
                  <a:pt x="2394955" y="292802"/>
                  <a:pt x="2384451" y="290918"/>
                  <a:pt x="2373924" y="289154"/>
                </a:cubicBezTo>
                <a:close/>
                <a:moveTo>
                  <a:pt x="2317785" y="280737"/>
                </a:moveTo>
                <a:cubicBezTo>
                  <a:pt x="2336257" y="289439"/>
                  <a:pt x="2354824" y="298377"/>
                  <a:pt x="2373585" y="307574"/>
                </a:cubicBezTo>
                <a:cubicBezTo>
                  <a:pt x="2384403" y="307927"/>
                  <a:pt x="2395123" y="308484"/>
                  <a:pt x="2405700" y="309302"/>
                </a:cubicBezTo>
                <a:cubicBezTo>
                  <a:pt x="2388725" y="301419"/>
                  <a:pt x="2371654" y="293664"/>
                  <a:pt x="2354535" y="286026"/>
                </a:cubicBezTo>
                <a:cubicBezTo>
                  <a:pt x="2342293" y="284124"/>
                  <a:pt x="2330051" y="282356"/>
                  <a:pt x="2317785" y="280737"/>
                </a:cubicBezTo>
                <a:close/>
                <a:moveTo>
                  <a:pt x="2376556" y="276467"/>
                </a:moveTo>
                <a:cubicBezTo>
                  <a:pt x="2385924" y="280314"/>
                  <a:pt x="2395341" y="284251"/>
                  <a:pt x="2404782" y="288231"/>
                </a:cubicBezTo>
                <a:cubicBezTo>
                  <a:pt x="2411953" y="289563"/>
                  <a:pt x="2419124" y="290938"/>
                  <a:pt x="2426271" y="292363"/>
                </a:cubicBezTo>
                <a:cubicBezTo>
                  <a:pt x="2417241" y="288892"/>
                  <a:pt x="2408186" y="285477"/>
                  <a:pt x="2399131" y="282103"/>
                </a:cubicBezTo>
                <a:cubicBezTo>
                  <a:pt x="2391622" y="280180"/>
                  <a:pt x="2384089" y="278296"/>
                  <a:pt x="2376556" y="276467"/>
                </a:cubicBezTo>
                <a:close/>
                <a:moveTo>
                  <a:pt x="2267585" y="276146"/>
                </a:moveTo>
                <a:cubicBezTo>
                  <a:pt x="2288424" y="286381"/>
                  <a:pt x="2309213" y="296796"/>
                  <a:pt x="2329931" y="307380"/>
                </a:cubicBezTo>
                <a:cubicBezTo>
                  <a:pt x="2340603" y="307122"/>
                  <a:pt x="2351130" y="307097"/>
                  <a:pt x="2361561" y="307267"/>
                </a:cubicBezTo>
                <a:cubicBezTo>
                  <a:pt x="2341834" y="297680"/>
                  <a:pt x="2321962" y="288207"/>
                  <a:pt x="2301897" y="278866"/>
                </a:cubicBezTo>
                <a:cubicBezTo>
                  <a:pt x="2290597" y="277670"/>
                  <a:pt x="2279151" y="276754"/>
                  <a:pt x="2267585" y="276146"/>
                </a:cubicBezTo>
                <a:close/>
                <a:moveTo>
                  <a:pt x="2256141" y="275644"/>
                </a:moveTo>
                <a:cubicBezTo>
                  <a:pt x="1838263" y="260593"/>
                  <a:pt x="1269543" y="614315"/>
                  <a:pt x="870339" y="888005"/>
                </a:cubicBezTo>
                <a:cubicBezTo>
                  <a:pt x="589923" y="1080255"/>
                  <a:pt x="378562" y="1205361"/>
                  <a:pt x="205176" y="1281718"/>
                </a:cubicBezTo>
                <a:cubicBezTo>
                  <a:pt x="173842" y="1295518"/>
                  <a:pt x="143508" y="1308047"/>
                  <a:pt x="114260" y="1319617"/>
                </a:cubicBezTo>
                <a:cubicBezTo>
                  <a:pt x="125969" y="1329394"/>
                  <a:pt x="137696" y="1339109"/>
                  <a:pt x="149458" y="1348741"/>
                </a:cubicBezTo>
                <a:cubicBezTo>
                  <a:pt x="183982" y="1340034"/>
                  <a:pt x="219818" y="1329882"/>
                  <a:pt x="257080" y="1317749"/>
                </a:cubicBezTo>
                <a:cubicBezTo>
                  <a:pt x="444426" y="1256744"/>
                  <a:pt x="672970" y="1134928"/>
                  <a:pt x="955769" y="945340"/>
                </a:cubicBezTo>
                <a:cubicBezTo>
                  <a:pt x="1207252" y="776746"/>
                  <a:pt x="1474912" y="603934"/>
                  <a:pt x="1728441" y="482037"/>
                </a:cubicBezTo>
                <a:cubicBezTo>
                  <a:pt x="1958978" y="371196"/>
                  <a:pt x="2154029" y="313663"/>
                  <a:pt x="2320465" y="307697"/>
                </a:cubicBezTo>
                <a:cubicBezTo>
                  <a:pt x="2299096" y="296823"/>
                  <a:pt x="2277655" y="286144"/>
                  <a:pt x="2256141" y="275644"/>
                </a:cubicBezTo>
                <a:close/>
                <a:moveTo>
                  <a:pt x="2312424" y="262047"/>
                </a:moveTo>
                <a:cubicBezTo>
                  <a:pt x="2325608" y="267706"/>
                  <a:pt x="2338743" y="273443"/>
                  <a:pt x="2351854" y="279258"/>
                </a:cubicBezTo>
                <a:cubicBezTo>
                  <a:pt x="2360813" y="280630"/>
                  <a:pt x="2369771" y="282066"/>
                  <a:pt x="2378728" y="283586"/>
                </a:cubicBezTo>
                <a:cubicBezTo>
                  <a:pt x="2365907" y="278308"/>
                  <a:pt x="2353062" y="273115"/>
                  <a:pt x="2340192" y="268009"/>
                </a:cubicBezTo>
                <a:cubicBezTo>
                  <a:pt x="2330944" y="265953"/>
                  <a:pt x="2321672" y="263958"/>
                  <a:pt x="2312424" y="262047"/>
                </a:cubicBezTo>
                <a:close/>
                <a:moveTo>
                  <a:pt x="2326236" y="256332"/>
                </a:moveTo>
                <a:cubicBezTo>
                  <a:pt x="2330871" y="258144"/>
                  <a:pt x="2335532" y="259964"/>
                  <a:pt x="2340192" y="261810"/>
                </a:cubicBezTo>
                <a:cubicBezTo>
                  <a:pt x="2342607" y="262346"/>
                  <a:pt x="2345045" y="262895"/>
                  <a:pt x="2347460" y="263443"/>
                </a:cubicBezTo>
                <a:cubicBezTo>
                  <a:pt x="2341400" y="261324"/>
                  <a:pt x="2335315" y="259232"/>
                  <a:pt x="2329230" y="257162"/>
                </a:cubicBezTo>
                <a:cubicBezTo>
                  <a:pt x="2328240" y="256880"/>
                  <a:pt x="2327226" y="256613"/>
                  <a:pt x="2326236" y="256332"/>
                </a:cubicBezTo>
                <a:close/>
                <a:moveTo>
                  <a:pt x="2252785" y="250814"/>
                </a:moveTo>
                <a:cubicBezTo>
                  <a:pt x="2268383" y="257816"/>
                  <a:pt x="2284078" y="264990"/>
                  <a:pt x="2299845" y="272326"/>
                </a:cubicBezTo>
                <a:cubicBezTo>
                  <a:pt x="2306171" y="272966"/>
                  <a:pt x="2312449" y="273685"/>
                  <a:pt x="2318654" y="274504"/>
                </a:cubicBezTo>
                <a:cubicBezTo>
                  <a:pt x="2323411" y="275133"/>
                  <a:pt x="2328168" y="275804"/>
                  <a:pt x="2332900" y="276471"/>
                </a:cubicBezTo>
                <a:cubicBezTo>
                  <a:pt x="2318002" y="269954"/>
                  <a:pt x="2303080" y="263526"/>
                  <a:pt x="2288061" y="257214"/>
                </a:cubicBezTo>
                <a:cubicBezTo>
                  <a:pt x="2276327" y="254962"/>
                  <a:pt x="2264567" y="252820"/>
                  <a:pt x="2252785" y="250814"/>
                </a:cubicBezTo>
                <a:close/>
                <a:moveTo>
                  <a:pt x="2196839" y="242227"/>
                </a:moveTo>
                <a:cubicBezTo>
                  <a:pt x="2215842" y="251110"/>
                  <a:pt x="2234797" y="260138"/>
                  <a:pt x="2253678" y="269334"/>
                </a:cubicBezTo>
                <a:cubicBezTo>
                  <a:pt x="2264254" y="269678"/>
                  <a:pt x="2274685" y="270216"/>
                  <a:pt x="2284947" y="271017"/>
                </a:cubicBezTo>
                <a:cubicBezTo>
                  <a:pt x="2267707" y="263081"/>
                  <a:pt x="2250346" y="255251"/>
                  <a:pt x="2232864" y="247542"/>
                </a:cubicBezTo>
                <a:cubicBezTo>
                  <a:pt x="2220888" y="245644"/>
                  <a:pt x="2208864" y="243860"/>
                  <a:pt x="2196864" y="242229"/>
                </a:cubicBezTo>
                <a:cubicBezTo>
                  <a:pt x="2196839" y="242227"/>
                  <a:pt x="2196839" y="242227"/>
                  <a:pt x="2196839" y="242227"/>
                </a:cubicBezTo>
                <a:close/>
                <a:moveTo>
                  <a:pt x="2045614" y="239098"/>
                </a:moveTo>
                <a:cubicBezTo>
                  <a:pt x="1900127" y="250449"/>
                  <a:pt x="1728149" y="299844"/>
                  <a:pt x="1532081" y="386774"/>
                </a:cubicBezTo>
                <a:cubicBezTo>
                  <a:pt x="1304653" y="487612"/>
                  <a:pt x="1051905" y="635173"/>
                  <a:pt x="780857" y="825363"/>
                </a:cubicBezTo>
                <a:cubicBezTo>
                  <a:pt x="566367" y="975868"/>
                  <a:pt x="341602" y="1130206"/>
                  <a:pt x="150962" y="1239495"/>
                </a:cubicBezTo>
                <a:cubicBezTo>
                  <a:pt x="123667" y="1255142"/>
                  <a:pt x="97486" y="1269827"/>
                  <a:pt x="72061" y="1284002"/>
                </a:cubicBezTo>
                <a:cubicBezTo>
                  <a:pt x="84252" y="1294398"/>
                  <a:pt x="96475" y="1304727"/>
                  <a:pt x="108724" y="1314985"/>
                </a:cubicBezTo>
                <a:cubicBezTo>
                  <a:pt x="138807" y="1303121"/>
                  <a:pt x="170037" y="1290253"/>
                  <a:pt x="202327" y="1276035"/>
                </a:cubicBezTo>
                <a:cubicBezTo>
                  <a:pt x="375312" y="1199854"/>
                  <a:pt x="586321" y="1074945"/>
                  <a:pt x="866382" y="882939"/>
                </a:cubicBezTo>
                <a:cubicBezTo>
                  <a:pt x="1163821" y="679020"/>
                  <a:pt x="1413244" y="531413"/>
                  <a:pt x="1628903" y="431684"/>
                </a:cubicBezTo>
                <a:cubicBezTo>
                  <a:pt x="1761029" y="370586"/>
                  <a:pt x="1883590" y="326173"/>
                  <a:pt x="1993187" y="299684"/>
                </a:cubicBezTo>
                <a:cubicBezTo>
                  <a:pt x="2083053" y="277962"/>
                  <a:pt x="2166560" y="267726"/>
                  <a:pt x="2242499" y="269020"/>
                </a:cubicBezTo>
                <a:cubicBezTo>
                  <a:pt x="2222458" y="259322"/>
                  <a:pt x="2202344" y="249787"/>
                  <a:pt x="2182182" y="240447"/>
                </a:cubicBezTo>
                <a:cubicBezTo>
                  <a:pt x="2139662" y="235758"/>
                  <a:pt x="2094110" y="235315"/>
                  <a:pt x="2045614" y="239098"/>
                </a:cubicBezTo>
                <a:close/>
                <a:moveTo>
                  <a:pt x="2253654" y="237507"/>
                </a:moveTo>
                <a:cubicBezTo>
                  <a:pt x="2264182" y="241788"/>
                  <a:pt x="2274709" y="246128"/>
                  <a:pt x="2285188" y="250516"/>
                </a:cubicBezTo>
                <a:cubicBezTo>
                  <a:pt x="2291901" y="251784"/>
                  <a:pt x="2298590" y="253094"/>
                  <a:pt x="2305302" y="254442"/>
                </a:cubicBezTo>
                <a:cubicBezTo>
                  <a:pt x="2294316" y="250246"/>
                  <a:pt x="2283305" y="246121"/>
                  <a:pt x="2272271" y="242064"/>
                </a:cubicBezTo>
                <a:cubicBezTo>
                  <a:pt x="2266065" y="240513"/>
                  <a:pt x="2259860" y="238995"/>
                  <a:pt x="2253654" y="237507"/>
                </a:cubicBezTo>
                <a:close/>
                <a:moveTo>
                  <a:pt x="2190151" y="223402"/>
                </a:moveTo>
                <a:cubicBezTo>
                  <a:pt x="2203721" y="229187"/>
                  <a:pt x="2217363" y="235105"/>
                  <a:pt x="2231053" y="241151"/>
                </a:cubicBezTo>
                <a:cubicBezTo>
                  <a:pt x="2241195" y="242738"/>
                  <a:pt x="2251336" y="244412"/>
                  <a:pt x="2261453" y="246185"/>
                </a:cubicBezTo>
                <a:cubicBezTo>
                  <a:pt x="2248076" y="240700"/>
                  <a:pt x="2234675" y="235307"/>
                  <a:pt x="2221202" y="230006"/>
                </a:cubicBezTo>
                <a:cubicBezTo>
                  <a:pt x="2210868" y="227710"/>
                  <a:pt x="2200510" y="225521"/>
                  <a:pt x="2190151" y="223402"/>
                </a:cubicBezTo>
                <a:close/>
                <a:moveTo>
                  <a:pt x="2208260" y="219489"/>
                </a:moveTo>
                <a:cubicBezTo>
                  <a:pt x="2211954" y="220921"/>
                  <a:pt x="2215648" y="222368"/>
                  <a:pt x="2219319" y="223814"/>
                </a:cubicBezTo>
                <a:cubicBezTo>
                  <a:pt x="2221009" y="224189"/>
                  <a:pt x="2222724" y="224571"/>
                  <a:pt x="2224414" y="224951"/>
                </a:cubicBezTo>
                <a:cubicBezTo>
                  <a:pt x="2219439" y="223223"/>
                  <a:pt x="2214442" y="221516"/>
                  <a:pt x="2209443" y="219820"/>
                </a:cubicBezTo>
                <a:cubicBezTo>
                  <a:pt x="2209056" y="219709"/>
                  <a:pt x="2208646" y="219600"/>
                  <a:pt x="2208260" y="219489"/>
                </a:cubicBezTo>
                <a:close/>
                <a:moveTo>
                  <a:pt x="2131356" y="212345"/>
                </a:moveTo>
                <a:cubicBezTo>
                  <a:pt x="2147389" y="219469"/>
                  <a:pt x="2163373" y="226713"/>
                  <a:pt x="2179334" y="234076"/>
                </a:cubicBezTo>
                <a:cubicBezTo>
                  <a:pt x="2185539" y="234723"/>
                  <a:pt x="2191696" y="235436"/>
                  <a:pt x="2197781" y="236261"/>
                </a:cubicBezTo>
                <a:cubicBezTo>
                  <a:pt x="2202369" y="236885"/>
                  <a:pt x="2206981" y="237555"/>
                  <a:pt x="2211569" y="238220"/>
                </a:cubicBezTo>
                <a:cubicBezTo>
                  <a:pt x="2196139" y="231525"/>
                  <a:pt x="2180613" y="224926"/>
                  <a:pt x="2165040" y="218436"/>
                </a:cubicBezTo>
                <a:cubicBezTo>
                  <a:pt x="2153811" y="216303"/>
                  <a:pt x="2142608" y="214270"/>
                  <a:pt x="2131356" y="212345"/>
                </a:cubicBezTo>
                <a:close/>
                <a:moveTo>
                  <a:pt x="2133312" y="199809"/>
                </a:moveTo>
                <a:cubicBezTo>
                  <a:pt x="2143501" y="203937"/>
                  <a:pt x="2153763" y="208141"/>
                  <a:pt x="2164026" y="212418"/>
                </a:cubicBezTo>
                <a:cubicBezTo>
                  <a:pt x="2172017" y="213940"/>
                  <a:pt x="2180034" y="215523"/>
                  <a:pt x="2188075" y="217162"/>
                </a:cubicBezTo>
                <a:cubicBezTo>
                  <a:pt x="2178222" y="213417"/>
                  <a:pt x="2168347" y="209740"/>
                  <a:pt x="2158472" y="206103"/>
                </a:cubicBezTo>
                <a:cubicBezTo>
                  <a:pt x="2150094" y="203959"/>
                  <a:pt x="2141690" y="201847"/>
                  <a:pt x="2133312" y="199809"/>
                </a:cubicBezTo>
                <a:close/>
                <a:moveTo>
                  <a:pt x="2003340" y="198048"/>
                </a:moveTo>
                <a:cubicBezTo>
                  <a:pt x="1628610" y="189779"/>
                  <a:pt x="1088546" y="477237"/>
                  <a:pt x="691367" y="762713"/>
                </a:cubicBezTo>
                <a:cubicBezTo>
                  <a:pt x="551787" y="863038"/>
                  <a:pt x="413326" y="964837"/>
                  <a:pt x="291161" y="1054652"/>
                </a:cubicBezTo>
                <a:cubicBezTo>
                  <a:pt x="222455" y="1105168"/>
                  <a:pt x="157558" y="1152880"/>
                  <a:pt x="96699" y="1197249"/>
                </a:cubicBezTo>
                <a:cubicBezTo>
                  <a:pt x="73153" y="1214414"/>
                  <a:pt x="50639" y="1230942"/>
                  <a:pt x="29086" y="1247032"/>
                </a:cubicBezTo>
                <a:cubicBezTo>
                  <a:pt x="41724" y="1258001"/>
                  <a:pt x="54394" y="1268908"/>
                  <a:pt x="67088" y="1279755"/>
                </a:cubicBezTo>
                <a:cubicBezTo>
                  <a:pt x="93022" y="1265299"/>
                  <a:pt x="119730" y="1250328"/>
                  <a:pt x="147596" y="1234352"/>
                </a:cubicBezTo>
                <a:cubicBezTo>
                  <a:pt x="338009" y="1125192"/>
                  <a:pt x="562629" y="970952"/>
                  <a:pt x="776995" y="820534"/>
                </a:cubicBezTo>
                <a:cubicBezTo>
                  <a:pt x="1048385" y="630101"/>
                  <a:pt x="1301506" y="482331"/>
                  <a:pt x="1529324" y="381324"/>
                </a:cubicBezTo>
                <a:cubicBezTo>
                  <a:pt x="1783018" y="268845"/>
                  <a:pt x="1996800" y="218965"/>
                  <a:pt x="2165498" y="232776"/>
                </a:cubicBezTo>
                <a:cubicBezTo>
                  <a:pt x="2148113" y="224820"/>
                  <a:pt x="2130680" y="216997"/>
                  <a:pt x="2113198" y="209326"/>
                </a:cubicBezTo>
                <a:cubicBezTo>
                  <a:pt x="2100821" y="207334"/>
                  <a:pt x="2088418" y="205468"/>
                  <a:pt x="2075990" y="203733"/>
                </a:cubicBezTo>
                <a:cubicBezTo>
                  <a:pt x="2052569" y="200465"/>
                  <a:pt x="2028322" y="198599"/>
                  <a:pt x="2003340" y="198048"/>
                </a:cubicBezTo>
                <a:close/>
                <a:moveTo>
                  <a:pt x="2069012" y="185324"/>
                </a:moveTo>
                <a:cubicBezTo>
                  <a:pt x="2082764" y="191130"/>
                  <a:pt x="2096499" y="197012"/>
                  <a:pt x="2110205" y="203003"/>
                </a:cubicBezTo>
                <a:cubicBezTo>
                  <a:pt x="2119935" y="204550"/>
                  <a:pt x="2129690" y="206198"/>
                  <a:pt x="2139445" y="207922"/>
                </a:cubicBezTo>
                <a:cubicBezTo>
                  <a:pt x="2126068" y="202478"/>
                  <a:pt x="2112619" y="197118"/>
                  <a:pt x="2099136" y="191842"/>
                </a:cubicBezTo>
                <a:cubicBezTo>
                  <a:pt x="2089106" y="189590"/>
                  <a:pt x="2079066" y="187416"/>
                  <a:pt x="2069012" y="185324"/>
                </a:cubicBezTo>
                <a:close/>
                <a:moveTo>
                  <a:pt x="2088418" y="182047"/>
                </a:moveTo>
                <a:cubicBezTo>
                  <a:pt x="2091832" y="183366"/>
                  <a:pt x="2095256" y="184714"/>
                  <a:pt x="2098677" y="186050"/>
                </a:cubicBezTo>
                <a:cubicBezTo>
                  <a:pt x="2102055" y="186806"/>
                  <a:pt x="2105433" y="187577"/>
                  <a:pt x="2108809" y="188350"/>
                </a:cubicBezTo>
                <a:cubicBezTo>
                  <a:pt x="2105904" y="187344"/>
                  <a:pt x="2102992" y="186360"/>
                  <a:pt x="2100085" y="185363"/>
                </a:cubicBezTo>
                <a:cubicBezTo>
                  <a:pt x="2096198" y="184241"/>
                  <a:pt x="2092307" y="183149"/>
                  <a:pt x="2088418" y="182047"/>
                </a:cubicBezTo>
                <a:close/>
                <a:moveTo>
                  <a:pt x="2011974" y="161847"/>
                </a:moveTo>
                <a:cubicBezTo>
                  <a:pt x="2022317" y="165990"/>
                  <a:pt x="2032643" y="170197"/>
                  <a:pt x="2042959" y="174451"/>
                </a:cubicBezTo>
                <a:cubicBezTo>
                  <a:pt x="2050557" y="175918"/>
                  <a:pt x="2058151" y="177434"/>
                  <a:pt x="2065737" y="178994"/>
                </a:cubicBezTo>
                <a:cubicBezTo>
                  <a:pt x="2055580" y="175159"/>
                  <a:pt x="2045388" y="171389"/>
                  <a:pt x="2035173" y="167659"/>
                </a:cubicBezTo>
                <a:cubicBezTo>
                  <a:pt x="2027448" y="165676"/>
                  <a:pt x="2019714" y="163742"/>
                  <a:pt x="2011974" y="161847"/>
                </a:cubicBezTo>
                <a:close/>
                <a:moveTo>
                  <a:pt x="1962339" y="142445"/>
                </a:moveTo>
                <a:cubicBezTo>
                  <a:pt x="1967081" y="144252"/>
                  <a:pt x="1971816" y="146086"/>
                  <a:pt x="1976550" y="147918"/>
                </a:cubicBezTo>
                <a:cubicBezTo>
                  <a:pt x="1979262" y="148527"/>
                  <a:pt x="1981972" y="149119"/>
                  <a:pt x="1984688" y="149739"/>
                </a:cubicBezTo>
                <a:cubicBezTo>
                  <a:pt x="1978992" y="147776"/>
                  <a:pt x="1973283" y="145840"/>
                  <a:pt x="1967571" y="143915"/>
                </a:cubicBezTo>
                <a:cubicBezTo>
                  <a:pt x="1965828" y="143422"/>
                  <a:pt x="1964084" y="142932"/>
                  <a:pt x="1962339" y="142445"/>
                </a:cubicBezTo>
                <a:close/>
                <a:moveTo>
                  <a:pt x="1361721" y="165"/>
                </a:moveTo>
                <a:cubicBezTo>
                  <a:pt x="1403018" y="-644"/>
                  <a:pt x="1440382" y="1511"/>
                  <a:pt x="1472516" y="6804"/>
                </a:cubicBezTo>
                <a:cubicBezTo>
                  <a:pt x="1598829" y="27613"/>
                  <a:pt x="1723470" y="59835"/>
                  <a:pt x="1846323" y="100903"/>
                </a:cubicBezTo>
                <a:cubicBezTo>
                  <a:pt x="1888127" y="112665"/>
                  <a:pt x="1930360" y="125784"/>
                  <a:pt x="1973103" y="140243"/>
                </a:cubicBezTo>
                <a:cubicBezTo>
                  <a:pt x="2012798" y="151514"/>
                  <a:pt x="2052223" y="163808"/>
                  <a:pt x="2091337" y="177027"/>
                </a:cubicBezTo>
                <a:cubicBezTo>
                  <a:pt x="2132032" y="188527"/>
                  <a:pt x="2173225" y="201365"/>
                  <a:pt x="2214997" y="215615"/>
                </a:cubicBezTo>
                <a:cubicBezTo>
                  <a:pt x="2254330" y="226792"/>
                  <a:pt x="2293446" y="239079"/>
                  <a:pt x="2332369" y="252356"/>
                </a:cubicBezTo>
                <a:cubicBezTo>
                  <a:pt x="2373103" y="263863"/>
                  <a:pt x="2414393" y="276849"/>
                  <a:pt x="2456309" y="291289"/>
                </a:cubicBezTo>
                <a:cubicBezTo>
                  <a:pt x="2493807" y="301991"/>
                  <a:pt x="2531113" y="313735"/>
                  <a:pt x="2568175" y="326411"/>
                </a:cubicBezTo>
                <a:cubicBezTo>
                  <a:pt x="2610334" y="338216"/>
                  <a:pt x="2652227" y="351405"/>
                  <a:pt x="2693854" y="365802"/>
                </a:cubicBezTo>
                <a:cubicBezTo>
                  <a:pt x="2731787" y="376579"/>
                  <a:pt x="2770300" y="388712"/>
                  <a:pt x="2809488" y="402254"/>
                </a:cubicBezTo>
                <a:cubicBezTo>
                  <a:pt x="2847928" y="413098"/>
                  <a:pt x="2886247" y="425193"/>
                  <a:pt x="2924446" y="438382"/>
                </a:cubicBezTo>
                <a:cubicBezTo>
                  <a:pt x="2966774" y="450179"/>
                  <a:pt x="3008956" y="463560"/>
                  <a:pt x="3051090" y="478324"/>
                </a:cubicBezTo>
                <a:cubicBezTo>
                  <a:pt x="3088371" y="488921"/>
                  <a:pt x="3126352" y="500966"/>
                  <a:pt x="3165058" y="514449"/>
                </a:cubicBezTo>
                <a:cubicBezTo>
                  <a:pt x="3203208" y="525178"/>
                  <a:pt x="3242107" y="537456"/>
                  <a:pt x="3281802" y="551292"/>
                </a:cubicBezTo>
                <a:cubicBezTo>
                  <a:pt x="3321667" y="562440"/>
                  <a:pt x="3361338" y="575032"/>
                  <a:pt x="3400816" y="588870"/>
                </a:cubicBezTo>
                <a:cubicBezTo>
                  <a:pt x="3440198" y="599886"/>
                  <a:pt x="3479386" y="612354"/>
                  <a:pt x="3518406" y="626050"/>
                </a:cubicBezTo>
                <a:cubicBezTo>
                  <a:pt x="3557836" y="637057"/>
                  <a:pt x="3597121" y="649541"/>
                  <a:pt x="3636213" y="663298"/>
                </a:cubicBezTo>
                <a:cubicBezTo>
                  <a:pt x="3676681" y="674563"/>
                  <a:pt x="3716956" y="687442"/>
                  <a:pt x="3757062" y="701656"/>
                </a:cubicBezTo>
                <a:cubicBezTo>
                  <a:pt x="3794149" y="712052"/>
                  <a:pt x="3831068" y="723814"/>
                  <a:pt x="3867843" y="736732"/>
                </a:cubicBezTo>
                <a:cubicBezTo>
                  <a:pt x="4102031" y="800974"/>
                  <a:pt x="4329798" y="922145"/>
                  <a:pt x="4551794" y="1040255"/>
                </a:cubicBezTo>
                <a:cubicBezTo>
                  <a:pt x="4579271" y="1054882"/>
                  <a:pt x="4606725" y="1069483"/>
                  <a:pt x="4634130" y="1083948"/>
                </a:cubicBezTo>
                <a:cubicBezTo>
                  <a:pt x="4857695" y="1201980"/>
                  <a:pt x="5105913" y="1326562"/>
                  <a:pt x="5367242" y="1431100"/>
                </a:cubicBezTo>
                <a:cubicBezTo>
                  <a:pt x="5488478" y="1396876"/>
                  <a:pt x="5605560" y="1356091"/>
                  <a:pt x="5717113" y="1314053"/>
                </a:cubicBezTo>
                <a:cubicBezTo>
                  <a:pt x="5969677" y="1218890"/>
                  <a:pt x="6223931" y="1110872"/>
                  <a:pt x="6469855" y="1006408"/>
                </a:cubicBezTo>
                <a:cubicBezTo>
                  <a:pt x="6846166" y="846537"/>
                  <a:pt x="7235322" y="681223"/>
                  <a:pt x="7626676" y="558439"/>
                </a:cubicBezTo>
                <a:cubicBezTo>
                  <a:pt x="7939387" y="460328"/>
                  <a:pt x="8244926" y="390716"/>
                  <a:pt x="8534843" y="351537"/>
                </a:cubicBezTo>
                <a:cubicBezTo>
                  <a:pt x="8849268" y="309042"/>
                  <a:pt x="9155122" y="301005"/>
                  <a:pt x="9443904" y="327646"/>
                </a:cubicBezTo>
                <a:cubicBezTo>
                  <a:pt x="9753765" y="356236"/>
                  <a:pt x="10053269" y="425614"/>
                  <a:pt x="10334036" y="533842"/>
                </a:cubicBezTo>
                <a:cubicBezTo>
                  <a:pt x="10623711" y="645513"/>
                  <a:pt x="10901677" y="801702"/>
                  <a:pt x="11160688" y="998303"/>
                </a:cubicBezTo>
                <a:cubicBezTo>
                  <a:pt x="11556176" y="975246"/>
                  <a:pt x="11895300" y="966829"/>
                  <a:pt x="12114688" y="974456"/>
                </a:cubicBezTo>
                <a:lnTo>
                  <a:pt x="12192000" y="978467"/>
                </a:lnTo>
                <a:lnTo>
                  <a:pt x="12192000" y="987508"/>
                </a:lnTo>
                <a:lnTo>
                  <a:pt x="12115179" y="983503"/>
                </a:lnTo>
                <a:cubicBezTo>
                  <a:pt x="11898238" y="975896"/>
                  <a:pt x="11563076" y="984093"/>
                  <a:pt x="11171698" y="1006723"/>
                </a:cubicBezTo>
                <a:cubicBezTo>
                  <a:pt x="11176214" y="1010192"/>
                  <a:pt x="11180777" y="1013643"/>
                  <a:pt x="11185292" y="1017137"/>
                </a:cubicBezTo>
                <a:cubicBezTo>
                  <a:pt x="11194008" y="1023879"/>
                  <a:pt x="11202726" y="1030758"/>
                  <a:pt x="11211419" y="1037701"/>
                </a:cubicBezTo>
                <a:cubicBezTo>
                  <a:pt x="11222839" y="1037159"/>
                  <a:pt x="11234260" y="1036625"/>
                  <a:pt x="11245681" y="1036100"/>
                </a:cubicBezTo>
                <a:cubicBezTo>
                  <a:pt x="11560040" y="1021709"/>
                  <a:pt x="11894472" y="1008365"/>
                  <a:pt x="12124399" y="1009748"/>
                </a:cubicBezTo>
                <a:lnTo>
                  <a:pt x="12192000" y="1011016"/>
                </a:lnTo>
                <a:lnTo>
                  <a:pt x="12192000" y="1019803"/>
                </a:lnTo>
                <a:lnTo>
                  <a:pt x="12123948" y="1018531"/>
                </a:lnTo>
                <a:cubicBezTo>
                  <a:pt x="11894392" y="1017165"/>
                  <a:pt x="11560262" y="1030505"/>
                  <a:pt x="11246139" y="1044886"/>
                </a:cubicBezTo>
                <a:cubicBezTo>
                  <a:pt x="11238027" y="1045260"/>
                  <a:pt x="11229913" y="1045637"/>
                  <a:pt x="11221801" y="1046019"/>
                </a:cubicBezTo>
                <a:cubicBezTo>
                  <a:pt x="11234405" y="1056201"/>
                  <a:pt x="11246960" y="1066593"/>
                  <a:pt x="11259517" y="1077156"/>
                </a:cubicBezTo>
                <a:cubicBezTo>
                  <a:pt x="11271564" y="1076722"/>
                  <a:pt x="11283565" y="1076295"/>
                  <a:pt x="11295516" y="1075879"/>
                </a:cubicBezTo>
                <a:cubicBezTo>
                  <a:pt x="11423055" y="1071493"/>
                  <a:pt x="11544773" y="1066746"/>
                  <a:pt x="11662483" y="1062158"/>
                </a:cubicBezTo>
                <a:cubicBezTo>
                  <a:pt x="11808009" y="1056484"/>
                  <a:pt x="11943612" y="1051197"/>
                  <a:pt x="12059466" y="1047906"/>
                </a:cubicBezTo>
                <a:lnTo>
                  <a:pt x="12192000" y="1045185"/>
                </a:lnTo>
                <a:lnTo>
                  <a:pt x="12192000" y="1053722"/>
                </a:lnTo>
                <a:lnTo>
                  <a:pt x="12059553" y="1056446"/>
                </a:lnTo>
                <a:cubicBezTo>
                  <a:pt x="11943811" y="1059737"/>
                  <a:pt x="11808299" y="1065022"/>
                  <a:pt x="11662870" y="1070693"/>
                </a:cubicBezTo>
                <a:cubicBezTo>
                  <a:pt x="11545136" y="1075284"/>
                  <a:pt x="11423392" y="1080031"/>
                  <a:pt x="11295855" y="1084416"/>
                </a:cubicBezTo>
                <a:cubicBezTo>
                  <a:pt x="11287018" y="1084724"/>
                  <a:pt x="11278133" y="1085038"/>
                  <a:pt x="11269223" y="1085357"/>
                </a:cubicBezTo>
                <a:cubicBezTo>
                  <a:pt x="11281320" y="1095611"/>
                  <a:pt x="11293393" y="1106021"/>
                  <a:pt x="11305489" y="1116589"/>
                </a:cubicBezTo>
                <a:cubicBezTo>
                  <a:pt x="11318842" y="1116270"/>
                  <a:pt x="11332122" y="1115960"/>
                  <a:pt x="11345378" y="1115655"/>
                </a:cubicBezTo>
                <a:cubicBezTo>
                  <a:pt x="11602602" y="1109924"/>
                  <a:pt x="11842732" y="1097983"/>
                  <a:pt x="12035655" y="1088392"/>
                </a:cubicBezTo>
                <a:lnTo>
                  <a:pt x="12192000" y="1080880"/>
                </a:lnTo>
                <a:lnTo>
                  <a:pt x="12192000" y="1089183"/>
                </a:lnTo>
                <a:lnTo>
                  <a:pt x="12036138" y="1096671"/>
                </a:lnTo>
                <a:cubicBezTo>
                  <a:pt x="11843142" y="1106269"/>
                  <a:pt x="11602940" y="1118215"/>
                  <a:pt x="11345595" y="1123946"/>
                </a:cubicBezTo>
                <a:cubicBezTo>
                  <a:pt x="11335334" y="1124181"/>
                  <a:pt x="11325023" y="1124420"/>
                  <a:pt x="11314689" y="1124665"/>
                </a:cubicBezTo>
                <a:cubicBezTo>
                  <a:pt x="11326400" y="1134946"/>
                  <a:pt x="11338110" y="1145362"/>
                  <a:pt x="11349844" y="1155903"/>
                </a:cubicBezTo>
                <a:cubicBezTo>
                  <a:pt x="11365032" y="1155745"/>
                  <a:pt x="11380171" y="1155587"/>
                  <a:pt x="11395239" y="1155433"/>
                </a:cubicBezTo>
                <a:cubicBezTo>
                  <a:pt x="11656882" y="1152988"/>
                  <a:pt x="11899129" y="1138950"/>
                  <a:pt x="12091657" y="1125422"/>
                </a:cubicBezTo>
                <a:lnTo>
                  <a:pt x="12192000" y="1118012"/>
                </a:lnTo>
                <a:lnTo>
                  <a:pt x="12192000" y="1126078"/>
                </a:lnTo>
                <a:lnTo>
                  <a:pt x="12092253" y="1133444"/>
                </a:lnTo>
                <a:cubicBezTo>
                  <a:pt x="11899606" y="1146980"/>
                  <a:pt x="11657195" y="1161025"/>
                  <a:pt x="11395336" y="1163473"/>
                </a:cubicBezTo>
                <a:cubicBezTo>
                  <a:pt x="11383166" y="1163597"/>
                  <a:pt x="11370949" y="1163724"/>
                  <a:pt x="11358707" y="1163851"/>
                </a:cubicBezTo>
                <a:cubicBezTo>
                  <a:pt x="11370103" y="1174129"/>
                  <a:pt x="11381549" y="1184521"/>
                  <a:pt x="11393042" y="1195012"/>
                </a:cubicBezTo>
                <a:cubicBezTo>
                  <a:pt x="11410524" y="1195089"/>
                  <a:pt x="11427884" y="1195157"/>
                  <a:pt x="11445100" y="1195214"/>
                </a:cubicBezTo>
                <a:cubicBezTo>
                  <a:pt x="11453937" y="1195250"/>
                  <a:pt x="11462751" y="1195270"/>
                  <a:pt x="11471515" y="1195270"/>
                </a:cubicBezTo>
                <a:cubicBezTo>
                  <a:pt x="11731293" y="1195270"/>
                  <a:pt x="11970576" y="1178268"/>
                  <a:pt x="12151817" y="1160924"/>
                </a:cubicBezTo>
                <a:lnTo>
                  <a:pt x="12192000" y="1156840"/>
                </a:lnTo>
                <a:lnTo>
                  <a:pt x="12192000" y="1164658"/>
                </a:lnTo>
                <a:lnTo>
                  <a:pt x="12145674" y="1169336"/>
                </a:lnTo>
                <a:cubicBezTo>
                  <a:pt x="11958906" y="1187050"/>
                  <a:pt x="11712042" y="1204188"/>
                  <a:pt x="11445051" y="1203000"/>
                </a:cubicBezTo>
                <a:cubicBezTo>
                  <a:pt x="11430661" y="1202951"/>
                  <a:pt x="11416173" y="1202896"/>
                  <a:pt x="11401590" y="1202835"/>
                </a:cubicBezTo>
                <a:cubicBezTo>
                  <a:pt x="11412794" y="1213084"/>
                  <a:pt x="11424020" y="1223417"/>
                  <a:pt x="11435345" y="1233839"/>
                </a:cubicBezTo>
                <a:cubicBezTo>
                  <a:pt x="11455216" y="1234248"/>
                  <a:pt x="11475089" y="1234632"/>
                  <a:pt x="11494960" y="1234990"/>
                </a:cubicBezTo>
                <a:cubicBezTo>
                  <a:pt x="11683660" y="1238623"/>
                  <a:pt x="11862911" y="1229712"/>
                  <a:pt x="12022294" y="1215231"/>
                </a:cubicBezTo>
                <a:lnTo>
                  <a:pt x="12192000" y="1196175"/>
                </a:lnTo>
                <a:lnTo>
                  <a:pt x="12192000" y="1203768"/>
                </a:lnTo>
                <a:lnTo>
                  <a:pt x="12023042" y="1222740"/>
                </a:lnTo>
                <a:cubicBezTo>
                  <a:pt x="11863382" y="1237246"/>
                  <a:pt x="11683817" y="1246171"/>
                  <a:pt x="11494792" y="1242525"/>
                </a:cubicBezTo>
                <a:cubicBezTo>
                  <a:pt x="11477769" y="1242220"/>
                  <a:pt x="11460747" y="1241890"/>
                  <a:pt x="11443699" y="1241546"/>
                </a:cubicBezTo>
                <a:cubicBezTo>
                  <a:pt x="11452174" y="1249357"/>
                  <a:pt x="11460650" y="1257196"/>
                  <a:pt x="11469197" y="1265089"/>
                </a:cubicBezTo>
                <a:cubicBezTo>
                  <a:pt x="11471806" y="1267488"/>
                  <a:pt x="11474388" y="1269892"/>
                  <a:pt x="11476997" y="1272294"/>
                </a:cubicBezTo>
                <a:cubicBezTo>
                  <a:pt x="11499693" y="1273181"/>
                  <a:pt x="11522318" y="1274011"/>
                  <a:pt x="11544821" y="1274768"/>
                </a:cubicBezTo>
                <a:cubicBezTo>
                  <a:pt x="11744084" y="1281790"/>
                  <a:pt x="11929191" y="1270204"/>
                  <a:pt x="12085522" y="1252208"/>
                </a:cubicBezTo>
                <a:lnTo>
                  <a:pt x="12192000" y="1236936"/>
                </a:lnTo>
                <a:lnTo>
                  <a:pt x="12192000" y="1244304"/>
                </a:lnTo>
                <a:lnTo>
                  <a:pt x="12086461" y="1259443"/>
                </a:lnTo>
                <a:cubicBezTo>
                  <a:pt x="11929771" y="1277481"/>
                  <a:pt x="11744242" y="1289093"/>
                  <a:pt x="11544533" y="1282050"/>
                </a:cubicBezTo>
                <a:cubicBezTo>
                  <a:pt x="11524852" y="1281390"/>
                  <a:pt x="11505077" y="1280671"/>
                  <a:pt x="11485254" y="1279909"/>
                </a:cubicBezTo>
                <a:cubicBezTo>
                  <a:pt x="11496217" y="1290049"/>
                  <a:pt x="11507226" y="1300199"/>
                  <a:pt x="11518261" y="1310338"/>
                </a:cubicBezTo>
                <a:cubicBezTo>
                  <a:pt x="11543735" y="1311855"/>
                  <a:pt x="11569208" y="1313267"/>
                  <a:pt x="11594683" y="1314556"/>
                </a:cubicBezTo>
                <a:cubicBezTo>
                  <a:pt x="11789768" y="1324767"/>
                  <a:pt x="11969798" y="1312199"/>
                  <a:pt x="12121300" y="1291584"/>
                </a:cubicBezTo>
                <a:lnTo>
                  <a:pt x="12192000" y="1279424"/>
                </a:lnTo>
                <a:lnTo>
                  <a:pt x="12192000" y="1286568"/>
                </a:lnTo>
                <a:lnTo>
                  <a:pt x="12122378" y="1298543"/>
                </a:lnTo>
                <a:cubicBezTo>
                  <a:pt x="11970444" y="1319217"/>
                  <a:pt x="11789901" y="1331821"/>
                  <a:pt x="11594248" y="1321578"/>
                </a:cubicBezTo>
                <a:cubicBezTo>
                  <a:pt x="11571672" y="1320433"/>
                  <a:pt x="11549047" y="1319187"/>
                  <a:pt x="11526446" y="1317864"/>
                </a:cubicBezTo>
                <a:cubicBezTo>
                  <a:pt x="11537360" y="1327867"/>
                  <a:pt x="11548275" y="1337856"/>
                  <a:pt x="11559237" y="1347809"/>
                </a:cubicBezTo>
                <a:cubicBezTo>
                  <a:pt x="11587753" y="1350195"/>
                  <a:pt x="11616221" y="1352384"/>
                  <a:pt x="11644544" y="1354336"/>
                </a:cubicBezTo>
                <a:cubicBezTo>
                  <a:pt x="11833085" y="1367703"/>
                  <a:pt x="12007538" y="1354145"/>
                  <a:pt x="12154555" y="1330915"/>
                </a:cubicBezTo>
                <a:lnTo>
                  <a:pt x="12192000" y="1323372"/>
                </a:lnTo>
                <a:lnTo>
                  <a:pt x="12192000" y="1330304"/>
                </a:lnTo>
                <a:lnTo>
                  <a:pt x="12155750" y="1337606"/>
                </a:lnTo>
                <a:cubicBezTo>
                  <a:pt x="12008238" y="1360915"/>
                  <a:pt x="11833194" y="1374518"/>
                  <a:pt x="11643989" y="1361101"/>
                </a:cubicBezTo>
                <a:cubicBezTo>
                  <a:pt x="11618587" y="1359350"/>
                  <a:pt x="11593089" y="1357414"/>
                  <a:pt x="11567494" y="1355313"/>
                </a:cubicBezTo>
                <a:cubicBezTo>
                  <a:pt x="11578359" y="1365151"/>
                  <a:pt x="11589225" y="1374950"/>
                  <a:pt x="11600140" y="1384691"/>
                </a:cubicBezTo>
                <a:cubicBezTo>
                  <a:pt x="11631698" y="1388189"/>
                  <a:pt x="11663135" y="1391346"/>
                  <a:pt x="11694380" y="1394124"/>
                </a:cubicBezTo>
                <a:cubicBezTo>
                  <a:pt x="11875123" y="1410563"/>
                  <a:pt x="12043732" y="1395996"/>
                  <a:pt x="12186451" y="1370163"/>
                </a:cubicBezTo>
                <a:lnTo>
                  <a:pt x="12192000" y="1368877"/>
                </a:lnTo>
                <a:lnTo>
                  <a:pt x="12192000" y="1375081"/>
                </a:lnTo>
                <a:lnTo>
                  <a:pt x="12166211" y="1380699"/>
                </a:lnTo>
                <a:cubicBezTo>
                  <a:pt x="12006100" y="1407876"/>
                  <a:pt x="11847149" y="1414588"/>
                  <a:pt x="11693729" y="1400630"/>
                </a:cubicBezTo>
                <a:cubicBezTo>
                  <a:pt x="11665478" y="1398120"/>
                  <a:pt x="11637058" y="1395286"/>
                  <a:pt x="11608542" y="1392183"/>
                </a:cubicBezTo>
                <a:cubicBezTo>
                  <a:pt x="11619359" y="1401804"/>
                  <a:pt x="11630224" y="1411361"/>
                  <a:pt x="11641090" y="1420839"/>
                </a:cubicBezTo>
                <a:cubicBezTo>
                  <a:pt x="11675619" y="1425742"/>
                  <a:pt x="11710027" y="1430132"/>
                  <a:pt x="11744241" y="1433915"/>
                </a:cubicBezTo>
                <a:cubicBezTo>
                  <a:pt x="11866868" y="1447741"/>
                  <a:pt x="11984252" y="1444411"/>
                  <a:pt x="12092862" y="1430740"/>
                </a:cubicBezTo>
                <a:lnTo>
                  <a:pt x="12192000" y="1414899"/>
                </a:lnTo>
                <a:lnTo>
                  <a:pt x="12192000" y="1421270"/>
                </a:lnTo>
                <a:lnTo>
                  <a:pt x="12093659" y="1436978"/>
                </a:lnTo>
                <a:cubicBezTo>
                  <a:pt x="11984568" y="1450703"/>
                  <a:pt x="11866657" y="1454042"/>
                  <a:pt x="11743468" y="1440153"/>
                </a:cubicBezTo>
                <a:cubicBezTo>
                  <a:pt x="11712393" y="1436715"/>
                  <a:pt x="11681172" y="1432785"/>
                  <a:pt x="11649831" y="1428424"/>
                </a:cubicBezTo>
                <a:cubicBezTo>
                  <a:pt x="11660624" y="1437765"/>
                  <a:pt x="11671443" y="1447021"/>
                  <a:pt x="11682283" y="1456176"/>
                </a:cubicBezTo>
                <a:cubicBezTo>
                  <a:pt x="11719541" y="1462802"/>
                  <a:pt x="11756845" y="1468698"/>
                  <a:pt x="11794102" y="1473705"/>
                </a:cubicBezTo>
                <a:cubicBezTo>
                  <a:pt x="11918440" y="1490682"/>
                  <a:pt x="12045845" y="1487663"/>
                  <a:pt x="12175414" y="1464808"/>
                </a:cubicBezTo>
                <a:lnTo>
                  <a:pt x="12192000" y="1460647"/>
                </a:lnTo>
                <a:lnTo>
                  <a:pt x="12192000" y="1466868"/>
                </a:lnTo>
                <a:lnTo>
                  <a:pt x="12176437" y="1470771"/>
                </a:lnTo>
                <a:cubicBezTo>
                  <a:pt x="12046231" y="1493723"/>
                  <a:pt x="11918175" y="1496745"/>
                  <a:pt x="11793185" y="1479673"/>
                </a:cubicBezTo>
                <a:cubicBezTo>
                  <a:pt x="11759888" y="1475198"/>
                  <a:pt x="11725987" y="1469956"/>
                  <a:pt x="11691554" y="1463976"/>
                </a:cubicBezTo>
                <a:cubicBezTo>
                  <a:pt x="11702300" y="1472961"/>
                  <a:pt x="11713045" y="1481849"/>
                  <a:pt x="11723838" y="1490610"/>
                </a:cubicBezTo>
                <a:cubicBezTo>
                  <a:pt x="11763919" y="1499394"/>
                  <a:pt x="11804001" y="1507081"/>
                  <a:pt x="11843963" y="1513497"/>
                </a:cubicBezTo>
                <a:cubicBezTo>
                  <a:pt x="11933078" y="1527992"/>
                  <a:pt x="12023230" y="1530268"/>
                  <a:pt x="12115155" y="1520179"/>
                </a:cubicBezTo>
                <a:lnTo>
                  <a:pt x="12192000" y="1508375"/>
                </a:lnTo>
                <a:lnTo>
                  <a:pt x="12192000" y="1514237"/>
                </a:lnTo>
                <a:lnTo>
                  <a:pt x="12115664" y="1525947"/>
                </a:lnTo>
                <a:cubicBezTo>
                  <a:pt x="12023231" y="1536073"/>
                  <a:pt x="11932565" y="1533772"/>
                  <a:pt x="11842924" y="1519192"/>
                </a:cubicBezTo>
                <a:cubicBezTo>
                  <a:pt x="11806633" y="1513366"/>
                  <a:pt x="11770222" y="1506479"/>
                  <a:pt x="11733858" y="1498695"/>
                </a:cubicBezTo>
                <a:cubicBezTo>
                  <a:pt x="11744507" y="1507255"/>
                  <a:pt x="11755204" y="1515684"/>
                  <a:pt x="11765924" y="1523979"/>
                </a:cubicBezTo>
                <a:cubicBezTo>
                  <a:pt x="11808444" y="1535341"/>
                  <a:pt x="11851134" y="1545208"/>
                  <a:pt x="11893823" y="1553291"/>
                </a:cubicBezTo>
                <a:cubicBezTo>
                  <a:pt x="11968017" y="1567488"/>
                  <a:pt x="12039767" y="1570645"/>
                  <a:pt x="12108284" y="1565911"/>
                </a:cubicBezTo>
                <a:lnTo>
                  <a:pt x="12192000" y="1555366"/>
                </a:lnTo>
                <a:lnTo>
                  <a:pt x="12192000" y="1560959"/>
                </a:lnTo>
                <a:lnTo>
                  <a:pt x="12108509" y="1571450"/>
                </a:lnTo>
                <a:cubicBezTo>
                  <a:pt x="12039570" y="1576194"/>
                  <a:pt x="11967359" y="1573002"/>
                  <a:pt x="11892664" y="1558710"/>
                </a:cubicBezTo>
                <a:cubicBezTo>
                  <a:pt x="11854153" y="1551421"/>
                  <a:pt x="11815665" y="1542687"/>
                  <a:pt x="11777297" y="1532722"/>
                </a:cubicBezTo>
                <a:cubicBezTo>
                  <a:pt x="11787606" y="1540600"/>
                  <a:pt x="11797966" y="1548343"/>
                  <a:pt x="11808372" y="1555937"/>
                </a:cubicBezTo>
                <a:cubicBezTo>
                  <a:pt x="11853307" y="1570538"/>
                  <a:pt x="11898459" y="1583080"/>
                  <a:pt x="11943685" y="1593090"/>
                </a:cubicBezTo>
                <a:cubicBezTo>
                  <a:pt x="12012101" y="1608350"/>
                  <a:pt x="12078540" y="1612347"/>
                  <a:pt x="12142529" y="1608028"/>
                </a:cubicBezTo>
                <a:lnTo>
                  <a:pt x="12192000" y="1601537"/>
                </a:lnTo>
                <a:lnTo>
                  <a:pt x="12192000" y="1607350"/>
                </a:lnTo>
                <a:lnTo>
                  <a:pt x="12128777" y="1614458"/>
                </a:lnTo>
                <a:cubicBezTo>
                  <a:pt x="12065886" y="1617405"/>
                  <a:pt x="12004049" y="1611980"/>
                  <a:pt x="11942381" y="1598221"/>
                </a:cubicBezTo>
                <a:cubicBezTo>
                  <a:pt x="11902202" y="1589331"/>
                  <a:pt x="11862096" y="1578444"/>
                  <a:pt x="11822135" y="1565911"/>
                </a:cubicBezTo>
                <a:cubicBezTo>
                  <a:pt x="11831986" y="1572964"/>
                  <a:pt x="11841862" y="1579876"/>
                  <a:pt x="11851787" y="1586638"/>
                </a:cubicBezTo>
                <a:cubicBezTo>
                  <a:pt x="11898678" y="1605008"/>
                  <a:pt x="11945955" y="1620656"/>
                  <a:pt x="11993546" y="1632884"/>
                </a:cubicBezTo>
                <a:cubicBezTo>
                  <a:pt x="12056458" y="1649140"/>
                  <a:pt x="12117315" y="1654279"/>
                  <a:pt x="12176323" y="1650785"/>
                </a:cubicBezTo>
                <a:lnTo>
                  <a:pt x="12192000" y="1648734"/>
                </a:lnTo>
                <a:lnTo>
                  <a:pt x="12192000" y="1653233"/>
                </a:lnTo>
                <a:lnTo>
                  <a:pt x="12168909" y="1656051"/>
                </a:lnTo>
                <a:cubicBezTo>
                  <a:pt x="12109118" y="1658926"/>
                  <a:pt x="12050468" y="1652805"/>
                  <a:pt x="11992120" y="1637728"/>
                </a:cubicBezTo>
                <a:cubicBezTo>
                  <a:pt x="11951362" y="1627255"/>
                  <a:pt x="11910847" y="1614301"/>
                  <a:pt x="11870619" y="1599284"/>
                </a:cubicBezTo>
                <a:cubicBezTo>
                  <a:pt x="11879360" y="1605056"/>
                  <a:pt x="11888125" y="1610696"/>
                  <a:pt x="11896915" y="1616212"/>
                </a:cubicBezTo>
                <a:lnTo>
                  <a:pt x="12037739" y="1670502"/>
                </a:lnTo>
                <a:lnTo>
                  <a:pt x="12023380" y="1670502"/>
                </a:lnTo>
                <a:lnTo>
                  <a:pt x="11930960" y="1636817"/>
                </a:lnTo>
                <a:lnTo>
                  <a:pt x="11994867" y="1670502"/>
                </a:lnTo>
                <a:lnTo>
                  <a:pt x="11984168" y="1670502"/>
                </a:lnTo>
                <a:lnTo>
                  <a:pt x="11896262" y="1621237"/>
                </a:lnTo>
                <a:cubicBezTo>
                  <a:pt x="11862410" y="1605388"/>
                  <a:pt x="11828872" y="1587823"/>
                  <a:pt x="11795648" y="1568835"/>
                </a:cubicBezTo>
                <a:cubicBezTo>
                  <a:pt x="11760902" y="1553626"/>
                  <a:pt x="11726397" y="1537047"/>
                  <a:pt x="11692183" y="1519354"/>
                </a:cubicBezTo>
                <a:cubicBezTo>
                  <a:pt x="11655506" y="1504654"/>
                  <a:pt x="11619046" y="1488805"/>
                  <a:pt x="11582947" y="1472043"/>
                </a:cubicBezTo>
                <a:cubicBezTo>
                  <a:pt x="11541660" y="1457128"/>
                  <a:pt x="11500732" y="1441123"/>
                  <a:pt x="11460214" y="1424274"/>
                </a:cubicBezTo>
                <a:cubicBezTo>
                  <a:pt x="11418853" y="1410811"/>
                  <a:pt x="11377805" y="1396534"/>
                  <a:pt x="11337242" y="1381631"/>
                </a:cubicBezTo>
                <a:cubicBezTo>
                  <a:pt x="11291992" y="1368693"/>
                  <a:pt x="11246091" y="1354702"/>
                  <a:pt x="11199562" y="1339690"/>
                </a:cubicBezTo>
                <a:cubicBezTo>
                  <a:pt x="11152865" y="1328057"/>
                  <a:pt x="11106771" y="1315881"/>
                  <a:pt x="11061522" y="1303302"/>
                </a:cubicBezTo>
                <a:cubicBezTo>
                  <a:pt x="11011587" y="1292763"/>
                  <a:pt x="10962499" y="1281770"/>
                  <a:pt x="10914570" y="1270460"/>
                </a:cubicBezTo>
                <a:cubicBezTo>
                  <a:pt x="10861933" y="1261283"/>
                  <a:pt x="10810526" y="1251752"/>
                  <a:pt x="10760642" y="1241978"/>
                </a:cubicBezTo>
                <a:cubicBezTo>
                  <a:pt x="10702281" y="1233868"/>
                  <a:pt x="10645949" y="1225466"/>
                  <a:pt x="10592057" y="1216891"/>
                </a:cubicBezTo>
                <a:cubicBezTo>
                  <a:pt x="10531354" y="1210567"/>
                  <a:pt x="10472801" y="1203966"/>
                  <a:pt x="10417049" y="1197152"/>
                </a:cubicBezTo>
                <a:cubicBezTo>
                  <a:pt x="10353882" y="1192708"/>
                  <a:pt x="10293977" y="1188058"/>
                  <a:pt x="10238008" y="1183241"/>
                </a:cubicBezTo>
                <a:cubicBezTo>
                  <a:pt x="10170159" y="1180851"/>
                  <a:pt x="10106269" y="1178220"/>
                  <a:pt x="10047619" y="1175339"/>
                </a:cubicBezTo>
                <a:cubicBezTo>
                  <a:pt x="9974482" y="1175439"/>
                  <a:pt x="9907767" y="1175292"/>
                  <a:pt x="9849238" y="1174830"/>
                </a:cubicBezTo>
                <a:cubicBezTo>
                  <a:pt x="9769557" y="1178295"/>
                  <a:pt x="9699053" y="1181509"/>
                  <a:pt x="9640306" y="1184331"/>
                </a:cubicBezTo>
                <a:cubicBezTo>
                  <a:pt x="9638688" y="1184410"/>
                  <a:pt x="9637046" y="1184494"/>
                  <a:pt x="9635429" y="1184573"/>
                </a:cubicBezTo>
                <a:cubicBezTo>
                  <a:pt x="9599427" y="1188180"/>
                  <a:pt x="9566685" y="1191729"/>
                  <a:pt x="9537734" y="1195184"/>
                </a:cubicBezTo>
                <a:cubicBezTo>
                  <a:pt x="9494731" y="1200318"/>
                  <a:pt x="9451462" y="1205714"/>
                  <a:pt x="9408024" y="1211336"/>
                </a:cubicBezTo>
                <a:cubicBezTo>
                  <a:pt x="9340874" y="1224521"/>
                  <a:pt x="9273171" y="1238133"/>
                  <a:pt x="9205225" y="1252037"/>
                </a:cubicBezTo>
                <a:cubicBezTo>
                  <a:pt x="9168836" y="1262133"/>
                  <a:pt x="9132618" y="1272210"/>
                  <a:pt x="9096955" y="1282130"/>
                </a:cubicBezTo>
                <a:cubicBezTo>
                  <a:pt x="8581759" y="1425414"/>
                  <a:pt x="8049032" y="1573580"/>
                  <a:pt x="7521159" y="1652723"/>
                </a:cubicBezTo>
                <a:lnTo>
                  <a:pt x="7386986" y="1670502"/>
                </a:lnTo>
                <a:lnTo>
                  <a:pt x="7304964" y="1670502"/>
                </a:lnTo>
                <a:lnTo>
                  <a:pt x="7346097" y="1666677"/>
                </a:lnTo>
                <a:cubicBezTo>
                  <a:pt x="7927603" y="1596763"/>
                  <a:pt x="8505361" y="1437212"/>
                  <a:pt x="9072688" y="1279436"/>
                </a:cubicBezTo>
                <a:cubicBezTo>
                  <a:pt x="8938679" y="1307389"/>
                  <a:pt x="8804574" y="1336031"/>
                  <a:pt x="8672836" y="1364176"/>
                </a:cubicBezTo>
                <a:cubicBezTo>
                  <a:pt x="8321251" y="1439287"/>
                  <a:pt x="7957688" y="1516955"/>
                  <a:pt x="7599704" y="1580841"/>
                </a:cubicBezTo>
                <a:cubicBezTo>
                  <a:pt x="7398221" y="1616675"/>
                  <a:pt x="7215221" y="1643131"/>
                  <a:pt x="7044659" y="1660837"/>
                </a:cubicBezTo>
                <a:lnTo>
                  <a:pt x="6925620" y="1670502"/>
                </a:lnTo>
                <a:lnTo>
                  <a:pt x="6816940" y="1670502"/>
                </a:lnTo>
                <a:lnTo>
                  <a:pt x="7043753" y="1652082"/>
                </a:lnTo>
                <a:cubicBezTo>
                  <a:pt x="7214032" y="1634401"/>
                  <a:pt x="7396748" y="1607983"/>
                  <a:pt x="7597942" y="1572200"/>
                </a:cubicBezTo>
                <a:cubicBezTo>
                  <a:pt x="7955782" y="1508345"/>
                  <a:pt x="8319246" y="1430697"/>
                  <a:pt x="8670735" y="1355603"/>
                </a:cubicBezTo>
                <a:cubicBezTo>
                  <a:pt x="8844705" y="1318441"/>
                  <a:pt x="9022756" y="1280404"/>
                  <a:pt x="9199332" y="1244239"/>
                </a:cubicBezTo>
                <a:cubicBezTo>
                  <a:pt x="9210174" y="1241227"/>
                  <a:pt x="9221040" y="1238215"/>
                  <a:pt x="9231905" y="1235202"/>
                </a:cubicBezTo>
                <a:cubicBezTo>
                  <a:pt x="8667813" y="1314958"/>
                  <a:pt x="8084647" y="1427601"/>
                  <a:pt x="7601444" y="1520942"/>
                </a:cubicBezTo>
                <a:cubicBezTo>
                  <a:pt x="7258381" y="1586846"/>
                  <a:pt x="6889290" y="1650099"/>
                  <a:pt x="6514670" y="1666565"/>
                </a:cubicBezTo>
                <a:cubicBezTo>
                  <a:pt x="6428035" y="1670625"/>
                  <a:pt x="6344684" y="1671520"/>
                  <a:pt x="6264158" y="1669263"/>
                </a:cubicBezTo>
                <a:lnTo>
                  <a:pt x="6300330" y="1670502"/>
                </a:lnTo>
                <a:lnTo>
                  <a:pt x="6184918" y="1670502"/>
                </a:lnTo>
                <a:lnTo>
                  <a:pt x="6087725" y="1658844"/>
                </a:lnTo>
                <a:cubicBezTo>
                  <a:pt x="6056602" y="1655984"/>
                  <a:pt x="6025912" y="1652589"/>
                  <a:pt x="5995610" y="1648667"/>
                </a:cubicBezTo>
                <a:cubicBezTo>
                  <a:pt x="5958377" y="1645673"/>
                  <a:pt x="5921772" y="1641853"/>
                  <a:pt x="5885771" y="1637118"/>
                </a:cubicBezTo>
                <a:cubicBezTo>
                  <a:pt x="5856506" y="1634791"/>
                  <a:pt x="5827676" y="1631887"/>
                  <a:pt x="5799256" y="1628386"/>
                </a:cubicBezTo>
                <a:cubicBezTo>
                  <a:pt x="5767143" y="1626079"/>
                  <a:pt x="5735513" y="1623008"/>
                  <a:pt x="5704316" y="1619170"/>
                </a:cubicBezTo>
                <a:cubicBezTo>
                  <a:pt x="5672781" y="1616958"/>
                  <a:pt x="5641682" y="1614002"/>
                  <a:pt x="5611017" y="1610226"/>
                </a:cubicBezTo>
                <a:cubicBezTo>
                  <a:pt x="5581631" y="1608170"/>
                  <a:pt x="5552029" y="1605372"/>
                  <a:pt x="5522234" y="1601749"/>
                </a:cubicBezTo>
                <a:cubicBezTo>
                  <a:pt x="5494827" y="1599897"/>
                  <a:pt x="5467230" y="1597385"/>
                  <a:pt x="5439487" y="1594144"/>
                </a:cubicBezTo>
                <a:cubicBezTo>
                  <a:pt x="5409207" y="1592256"/>
                  <a:pt x="5379315" y="1589555"/>
                  <a:pt x="5349785" y="1586068"/>
                </a:cubicBezTo>
                <a:cubicBezTo>
                  <a:pt x="5319819" y="1584179"/>
                  <a:pt x="5290217" y="1581491"/>
                  <a:pt x="5260952" y="1578003"/>
                </a:cubicBezTo>
                <a:cubicBezTo>
                  <a:pt x="5231591" y="1576146"/>
                  <a:pt x="5202568" y="1573534"/>
                  <a:pt x="5173834" y="1570119"/>
                </a:cubicBezTo>
                <a:cubicBezTo>
                  <a:pt x="5144788" y="1568292"/>
                  <a:pt x="5116055" y="1565718"/>
                  <a:pt x="5087635" y="1562349"/>
                </a:cubicBezTo>
                <a:cubicBezTo>
                  <a:pt x="5059022" y="1560562"/>
                  <a:pt x="5030723" y="1558032"/>
                  <a:pt x="5002715" y="1554739"/>
                </a:cubicBezTo>
                <a:cubicBezTo>
                  <a:pt x="4975937" y="1553090"/>
                  <a:pt x="4949424" y="1550779"/>
                  <a:pt x="4923154" y="1547805"/>
                </a:cubicBezTo>
                <a:cubicBezTo>
                  <a:pt x="4891958" y="1546002"/>
                  <a:pt x="4861100" y="1543327"/>
                  <a:pt x="4830580" y="1539717"/>
                </a:cubicBezTo>
                <a:cubicBezTo>
                  <a:pt x="4801822" y="1537929"/>
                  <a:pt x="4773331" y="1535355"/>
                  <a:pt x="4745129" y="1532026"/>
                </a:cubicBezTo>
                <a:cubicBezTo>
                  <a:pt x="4716467" y="1530242"/>
                  <a:pt x="4688096" y="1527695"/>
                  <a:pt x="4659990" y="1524386"/>
                </a:cubicBezTo>
                <a:cubicBezTo>
                  <a:pt x="4538344" y="1516803"/>
                  <a:pt x="4421600" y="1495588"/>
                  <a:pt x="4307971" y="1460543"/>
                </a:cubicBezTo>
                <a:cubicBezTo>
                  <a:pt x="3937068" y="1346152"/>
                  <a:pt x="3588525" y="1109008"/>
                  <a:pt x="3251451" y="879676"/>
                </a:cubicBezTo>
                <a:cubicBezTo>
                  <a:pt x="3207627" y="849846"/>
                  <a:pt x="3163054" y="819523"/>
                  <a:pt x="3118263" y="789370"/>
                </a:cubicBezTo>
                <a:cubicBezTo>
                  <a:pt x="2858818" y="891752"/>
                  <a:pt x="2611276" y="1067341"/>
                  <a:pt x="2368708" y="1239438"/>
                </a:cubicBezTo>
                <a:cubicBezTo>
                  <a:pt x="2201331" y="1358212"/>
                  <a:pt x="2028216" y="1481028"/>
                  <a:pt x="1854626" y="1577146"/>
                </a:cubicBezTo>
                <a:cubicBezTo>
                  <a:pt x="1809692" y="1602027"/>
                  <a:pt x="1765076" y="1624800"/>
                  <a:pt x="1720854" y="1645436"/>
                </a:cubicBezTo>
                <a:lnTo>
                  <a:pt x="1661472" y="1670502"/>
                </a:lnTo>
                <a:lnTo>
                  <a:pt x="1638128" y="1670502"/>
                </a:lnTo>
                <a:lnTo>
                  <a:pt x="1708172" y="1641393"/>
                </a:lnTo>
                <a:cubicBezTo>
                  <a:pt x="1754742" y="1619833"/>
                  <a:pt x="1801907" y="1595823"/>
                  <a:pt x="1849704" y="1569357"/>
                </a:cubicBezTo>
                <a:cubicBezTo>
                  <a:pt x="2022816" y="1473504"/>
                  <a:pt x="2195704" y="1350847"/>
                  <a:pt x="2362890" y="1232226"/>
                </a:cubicBezTo>
                <a:cubicBezTo>
                  <a:pt x="2564192" y="1089394"/>
                  <a:pt x="2772376" y="941699"/>
                  <a:pt x="2984279" y="838100"/>
                </a:cubicBezTo>
                <a:cubicBezTo>
                  <a:pt x="3026703" y="817357"/>
                  <a:pt x="3067992" y="798968"/>
                  <a:pt x="3108484" y="782798"/>
                </a:cubicBezTo>
                <a:cubicBezTo>
                  <a:pt x="3085377" y="767259"/>
                  <a:pt x="3062245" y="751792"/>
                  <a:pt x="3039114" y="736466"/>
                </a:cubicBezTo>
                <a:cubicBezTo>
                  <a:pt x="2768103" y="835359"/>
                  <a:pt x="2507642" y="1017415"/>
                  <a:pt x="2252664" y="1195686"/>
                </a:cubicBezTo>
                <a:cubicBezTo>
                  <a:pt x="2093645" y="1306860"/>
                  <a:pt x="1929223" y="1421818"/>
                  <a:pt x="1765150" y="1514492"/>
                </a:cubicBezTo>
                <a:cubicBezTo>
                  <a:pt x="1677709" y="1563594"/>
                  <a:pt x="1591649" y="1604798"/>
                  <a:pt x="1507556" y="1637876"/>
                </a:cubicBezTo>
                <a:lnTo>
                  <a:pt x="1414094" y="1670502"/>
                </a:lnTo>
                <a:lnTo>
                  <a:pt x="1386201" y="1670502"/>
                </a:lnTo>
                <a:lnTo>
                  <a:pt x="1488706" y="1636043"/>
                </a:lnTo>
                <a:cubicBezTo>
                  <a:pt x="1576837" y="1602209"/>
                  <a:pt x="1667274" y="1559198"/>
                  <a:pt x="1760311" y="1506954"/>
                </a:cubicBezTo>
                <a:cubicBezTo>
                  <a:pt x="1923975" y="1414511"/>
                  <a:pt x="2088213" y="1299686"/>
                  <a:pt x="2247039" y="1188637"/>
                </a:cubicBezTo>
                <a:cubicBezTo>
                  <a:pt x="2449476" y="1047109"/>
                  <a:pt x="2658794" y="900760"/>
                  <a:pt x="2870287" y="798219"/>
                </a:cubicBezTo>
                <a:cubicBezTo>
                  <a:pt x="2925049" y="771660"/>
                  <a:pt x="2977831" y="749026"/>
                  <a:pt x="3029334" y="729991"/>
                </a:cubicBezTo>
                <a:cubicBezTo>
                  <a:pt x="3012191" y="718660"/>
                  <a:pt x="2995072" y="707391"/>
                  <a:pt x="2978025" y="696280"/>
                </a:cubicBezTo>
                <a:cubicBezTo>
                  <a:pt x="2971844" y="692252"/>
                  <a:pt x="2965639" y="688227"/>
                  <a:pt x="2959457" y="684203"/>
                </a:cubicBezTo>
                <a:cubicBezTo>
                  <a:pt x="2678353" y="778433"/>
                  <a:pt x="2405602" y="966546"/>
                  <a:pt x="2138817" y="1150546"/>
                </a:cubicBezTo>
                <a:cubicBezTo>
                  <a:pt x="1987552" y="1254876"/>
                  <a:pt x="1831138" y="1362756"/>
                  <a:pt x="1675671" y="1451847"/>
                </a:cubicBezTo>
                <a:cubicBezTo>
                  <a:pt x="1506067" y="1549040"/>
                  <a:pt x="1342031" y="1616669"/>
                  <a:pt x="1188121" y="1652856"/>
                </a:cubicBezTo>
                <a:lnTo>
                  <a:pt x="1089092" y="1670502"/>
                </a:lnTo>
                <a:lnTo>
                  <a:pt x="1039882" y="1670502"/>
                </a:lnTo>
                <a:lnTo>
                  <a:pt x="1158213" y="1651327"/>
                </a:lnTo>
                <a:cubicBezTo>
                  <a:pt x="1320089" y="1616860"/>
                  <a:pt x="1490228" y="1548098"/>
                  <a:pt x="1670912" y="1444558"/>
                </a:cubicBezTo>
                <a:cubicBezTo>
                  <a:pt x="1826046" y="1355659"/>
                  <a:pt x="1982298" y="1247890"/>
                  <a:pt x="2133408" y="1143666"/>
                </a:cubicBezTo>
                <a:cubicBezTo>
                  <a:pt x="2336715" y="1003439"/>
                  <a:pt x="2546952" y="858440"/>
                  <a:pt x="2757671" y="757129"/>
                </a:cubicBezTo>
                <a:cubicBezTo>
                  <a:pt x="2824338" y="725079"/>
                  <a:pt x="2887913" y="698824"/>
                  <a:pt x="2949629" y="677842"/>
                </a:cubicBezTo>
                <a:cubicBezTo>
                  <a:pt x="2926619" y="662922"/>
                  <a:pt x="2903487" y="648039"/>
                  <a:pt x="2880283" y="633212"/>
                </a:cubicBezTo>
                <a:cubicBezTo>
                  <a:pt x="2587420" y="722154"/>
                  <a:pt x="2299821" y="917790"/>
                  <a:pt x="2018786" y="1108963"/>
                </a:cubicBezTo>
                <a:cubicBezTo>
                  <a:pt x="1877290" y="1205212"/>
                  <a:pt x="1730977" y="1304738"/>
                  <a:pt x="1586191" y="1389198"/>
                </a:cubicBezTo>
                <a:cubicBezTo>
                  <a:pt x="1421601" y="1485207"/>
                  <a:pt x="1262876" y="1553748"/>
                  <a:pt x="1114426" y="1592907"/>
                </a:cubicBezTo>
                <a:cubicBezTo>
                  <a:pt x="947639" y="1636903"/>
                  <a:pt x="787587" y="1645547"/>
                  <a:pt x="638705" y="1618596"/>
                </a:cubicBezTo>
                <a:cubicBezTo>
                  <a:pt x="575438" y="1607146"/>
                  <a:pt x="511324" y="1589494"/>
                  <a:pt x="445634" y="1565386"/>
                </a:cubicBezTo>
                <a:cubicBezTo>
                  <a:pt x="446007" y="1565621"/>
                  <a:pt x="446382" y="1565852"/>
                  <a:pt x="446759" y="1566087"/>
                </a:cubicBezTo>
                <a:cubicBezTo>
                  <a:pt x="526985" y="1603167"/>
                  <a:pt x="609564" y="1632843"/>
                  <a:pt x="695097" y="1652331"/>
                </a:cubicBezTo>
                <a:lnTo>
                  <a:pt x="802770" y="1670502"/>
                </a:lnTo>
                <a:lnTo>
                  <a:pt x="751609" y="1670502"/>
                </a:lnTo>
                <a:lnTo>
                  <a:pt x="692941" y="1660633"/>
                </a:lnTo>
                <a:cubicBezTo>
                  <a:pt x="634557" y="1647331"/>
                  <a:pt x="577573" y="1629333"/>
                  <a:pt x="521787" y="1607523"/>
                </a:cubicBezTo>
                <a:cubicBezTo>
                  <a:pt x="558822" y="1625474"/>
                  <a:pt x="596308" y="1641841"/>
                  <a:pt x="634294" y="1656373"/>
                </a:cubicBezTo>
                <a:lnTo>
                  <a:pt x="677420" y="1670502"/>
                </a:lnTo>
                <a:lnTo>
                  <a:pt x="653923" y="1670502"/>
                </a:lnTo>
                <a:lnTo>
                  <a:pt x="594231" y="1649920"/>
                </a:lnTo>
                <a:lnTo>
                  <a:pt x="639031" y="1670502"/>
                </a:lnTo>
                <a:lnTo>
                  <a:pt x="617227" y="1670502"/>
                </a:lnTo>
                <a:lnTo>
                  <a:pt x="470764" y="1591751"/>
                </a:lnTo>
                <a:cubicBezTo>
                  <a:pt x="449803" y="1580751"/>
                  <a:pt x="428988" y="1569269"/>
                  <a:pt x="408307" y="1557349"/>
                </a:cubicBezTo>
                <a:cubicBezTo>
                  <a:pt x="384902" y="1545835"/>
                  <a:pt x="361700" y="1533715"/>
                  <a:pt x="338681" y="1521064"/>
                </a:cubicBezTo>
                <a:cubicBezTo>
                  <a:pt x="318697" y="1511864"/>
                  <a:pt x="298547" y="1502101"/>
                  <a:pt x="278203" y="1491736"/>
                </a:cubicBezTo>
                <a:cubicBezTo>
                  <a:pt x="257480" y="1483140"/>
                  <a:pt x="236568" y="1473945"/>
                  <a:pt x="215436" y="1464114"/>
                </a:cubicBezTo>
                <a:cubicBezTo>
                  <a:pt x="195445" y="1456841"/>
                  <a:pt x="175679" y="1449163"/>
                  <a:pt x="156126" y="1441146"/>
                </a:cubicBezTo>
                <a:cubicBezTo>
                  <a:pt x="135771" y="1435051"/>
                  <a:pt x="115692" y="1428544"/>
                  <a:pt x="95869" y="1421721"/>
                </a:cubicBezTo>
                <a:cubicBezTo>
                  <a:pt x="76072" y="1417309"/>
                  <a:pt x="56586" y="1412535"/>
                  <a:pt x="37373" y="1407498"/>
                </a:cubicBezTo>
                <a:lnTo>
                  <a:pt x="0" y="1402182"/>
                </a:lnTo>
                <a:lnTo>
                  <a:pt x="0" y="1389643"/>
                </a:lnTo>
                <a:lnTo>
                  <a:pt x="10595" y="1392651"/>
                </a:lnTo>
                <a:cubicBezTo>
                  <a:pt x="12752" y="1392626"/>
                  <a:pt x="14925" y="1392590"/>
                  <a:pt x="17091" y="1392559"/>
                </a:cubicBezTo>
                <a:cubicBezTo>
                  <a:pt x="12097" y="1390589"/>
                  <a:pt x="7116" y="1388608"/>
                  <a:pt x="2156" y="1386608"/>
                </a:cubicBezTo>
                <a:lnTo>
                  <a:pt x="0" y="1386991"/>
                </a:lnTo>
                <a:lnTo>
                  <a:pt x="0" y="1377493"/>
                </a:lnTo>
                <a:lnTo>
                  <a:pt x="4842" y="1379476"/>
                </a:lnTo>
                <a:cubicBezTo>
                  <a:pt x="8761" y="1378770"/>
                  <a:pt x="12704" y="1378053"/>
                  <a:pt x="16664" y="1377325"/>
                </a:cubicBezTo>
                <a:lnTo>
                  <a:pt x="0" y="1368883"/>
                </a:lnTo>
                <a:lnTo>
                  <a:pt x="0" y="1355938"/>
                </a:lnTo>
                <a:lnTo>
                  <a:pt x="8338" y="1352898"/>
                </a:lnTo>
                <a:lnTo>
                  <a:pt x="0" y="1347852"/>
                </a:lnTo>
                <a:lnTo>
                  <a:pt x="0" y="1338189"/>
                </a:lnTo>
                <a:lnTo>
                  <a:pt x="18341" y="1349236"/>
                </a:lnTo>
                <a:cubicBezTo>
                  <a:pt x="22613" y="1347669"/>
                  <a:pt x="26911" y="1346086"/>
                  <a:pt x="31243" y="1344485"/>
                </a:cubicBezTo>
                <a:cubicBezTo>
                  <a:pt x="21019" y="1337637"/>
                  <a:pt x="10842" y="1330730"/>
                  <a:pt x="694" y="1323792"/>
                </a:cubicBezTo>
                <a:lnTo>
                  <a:pt x="0" y="1324182"/>
                </a:lnTo>
                <a:lnTo>
                  <a:pt x="0" y="1313140"/>
                </a:lnTo>
                <a:lnTo>
                  <a:pt x="3202" y="1315358"/>
                </a:lnTo>
                <a:cubicBezTo>
                  <a:pt x="7496" y="1312954"/>
                  <a:pt x="11820" y="1310537"/>
                  <a:pt x="16178" y="1308106"/>
                </a:cubicBezTo>
                <a:lnTo>
                  <a:pt x="0" y="1295864"/>
                </a:lnTo>
                <a:lnTo>
                  <a:pt x="0" y="1284873"/>
                </a:lnTo>
                <a:lnTo>
                  <a:pt x="24559" y="1303433"/>
                </a:lnTo>
                <a:cubicBezTo>
                  <a:pt x="28787" y="1301079"/>
                  <a:pt x="33044" y="1298709"/>
                  <a:pt x="37329" y="1296323"/>
                </a:cubicBezTo>
                <a:cubicBezTo>
                  <a:pt x="25482" y="1286779"/>
                  <a:pt x="13663" y="1277177"/>
                  <a:pt x="1871" y="1267522"/>
                </a:cubicBezTo>
                <a:lnTo>
                  <a:pt x="0" y="1268950"/>
                </a:lnTo>
                <a:lnTo>
                  <a:pt x="0" y="1254274"/>
                </a:lnTo>
                <a:lnTo>
                  <a:pt x="4569" y="1258046"/>
                </a:lnTo>
                <a:cubicBezTo>
                  <a:pt x="8643" y="1254966"/>
                  <a:pt x="12737" y="1251877"/>
                  <a:pt x="16886" y="1248765"/>
                </a:cubicBezTo>
                <a:lnTo>
                  <a:pt x="0" y="1233985"/>
                </a:lnTo>
                <a:lnTo>
                  <a:pt x="0" y="1221597"/>
                </a:lnTo>
                <a:lnTo>
                  <a:pt x="24518" y="1243054"/>
                </a:lnTo>
                <a:cubicBezTo>
                  <a:pt x="46314" y="1226776"/>
                  <a:pt x="69084" y="1210058"/>
                  <a:pt x="92911" y="1192688"/>
                </a:cubicBezTo>
                <a:cubicBezTo>
                  <a:pt x="153760" y="1148327"/>
                  <a:pt x="218652" y="1100615"/>
                  <a:pt x="287354" y="1050106"/>
                </a:cubicBezTo>
                <a:cubicBezTo>
                  <a:pt x="409531" y="960282"/>
                  <a:pt x="548007" y="858474"/>
                  <a:pt x="687614" y="758129"/>
                </a:cubicBezTo>
                <a:cubicBezTo>
                  <a:pt x="937679" y="578392"/>
                  <a:pt x="1194287" y="430677"/>
                  <a:pt x="1429704" y="330959"/>
                </a:cubicBezTo>
                <a:cubicBezTo>
                  <a:pt x="1555257" y="277776"/>
                  <a:pt x="1672677" y="239307"/>
                  <a:pt x="1778699" y="216620"/>
                </a:cubicBezTo>
                <a:cubicBezTo>
                  <a:pt x="1891709" y="192437"/>
                  <a:pt x="1992040" y="186181"/>
                  <a:pt x="2076898" y="198016"/>
                </a:cubicBezTo>
                <a:cubicBezTo>
                  <a:pt x="2082036" y="198733"/>
                  <a:pt x="2087184" y="199486"/>
                  <a:pt x="2092336" y="200250"/>
                </a:cubicBezTo>
                <a:cubicBezTo>
                  <a:pt x="2076961" y="193617"/>
                  <a:pt x="2061555" y="187104"/>
                  <a:pt x="2046121" y="180711"/>
                </a:cubicBezTo>
                <a:cubicBezTo>
                  <a:pt x="2015891" y="174801"/>
                  <a:pt x="1985559" y="169609"/>
                  <a:pt x="1955123" y="165237"/>
                </a:cubicBezTo>
                <a:cubicBezTo>
                  <a:pt x="1798864" y="142794"/>
                  <a:pt x="1583519" y="184435"/>
                  <a:pt x="1332365" y="285660"/>
                </a:cubicBezTo>
                <a:cubicBezTo>
                  <a:pt x="1093042" y="382120"/>
                  <a:pt x="833619" y="529292"/>
                  <a:pt x="601881" y="700071"/>
                </a:cubicBezTo>
                <a:cubicBezTo>
                  <a:pt x="393273" y="853799"/>
                  <a:pt x="199807" y="1011110"/>
                  <a:pt x="42393" y="1154988"/>
                </a:cubicBezTo>
                <a:lnTo>
                  <a:pt x="0" y="1194778"/>
                </a:lnTo>
                <a:lnTo>
                  <a:pt x="0" y="1186955"/>
                </a:lnTo>
                <a:lnTo>
                  <a:pt x="38269" y="1151034"/>
                </a:lnTo>
                <a:cubicBezTo>
                  <a:pt x="195830" y="1007021"/>
                  <a:pt x="389461" y="849577"/>
                  <a:pt x="598229" y="695726"/>
                </a:cubicBezTo>
                <a:cubicBezTo>
                  <a:pt x="830362" y="524663"/>
                  <a:pt x="1090251" y="377226"/>
                  <a:pt x="1330032" y="280583"/>
                </a:cubicBezTo>
                <a:cubicBezTo>
                  <a:pt x="1582203" y="178949"/>
                  <a:pt x="1798659" y="137167"/>
                  <a:pt x="1956017" y="159773"/>
                </a:cubicBezTo>
                <a:cubicBezTo>
                  <a:pt x="1977608" y="162874"/>
                  <a:pt x="1999148" y="166395"/>
                  <a:pt x="2020638" y="170276"/>
                </a:cubicBezTo>
                <a:cubicBezTo>
                  <a:pt x="2007373" y="164907"/>
                  <a:pt x="1994082" y="159631"/>
                  <a:pt x="1980772" y="154450"/>
                </a:cubicBezTo>
                <a:cubicBezTo>
                  <a:pt x="1932156" y="143334"/>
                  <a:pt x="1883297" y="134005"/>
                  <a:pt x="1834257" y="126743"/>
                </a:cubicBezTo>
                <a:cubicBezTo>
                  <a:pt x="1686512" y="104861"/>
                  <a:pt x="1472777" y="143336"/>
                  <a:pt x="1232426" y="235078"/>
                </a:cubicBezTo>
                <a:cubicBezTo>
                  <a:pt x="987572" y="328539"/>
                  <a:pt x="731859" y="471430"/>
                  <a:pt x="512389" y="637423"/>
                </a:cubicBezTo>
                <a:cubicBezTo>
                  <a:pt x="356463" y="755359"/>
                  <a:pt x="215488" y="877296"/>
                  <a:pt x="97736" y="995738"/>
                </a:cubicBezTo>
                <a:lnTo>
                  <a:pt x="0" y="1099972"/>
                </a:lnTo>
                <a:lnTo>
                  <a:pt x="0" y="1091977"/>
                </a:lnTo>
                <a:lnTo>
                  <a:pt x="93573" y="992180"/>
                </a:lnTo>
                <a:cubicBezTo>
                  <a:pt x="211518" y="873541"/>
                  <a:pt x="352704" y="751416"/>
                  <a:pt x="508849" y="633314"/>
                </a:cubicBezTo>
                <a:cubicBezTo>
                  <a:pt x="728737" y="467007"/>
                  <a:pt x="984954" y="323839"/>
                  <a:pt x="1230301" y="230189"/>
                </a:cubicBezTo>
                <a:cubicBezTo>
                  <a:pt x="1471592" y="138090"/>
                  <a:pt x="1686391" y="99496"/>
                  <a:pt x="1835138" y="121528"/>
                </a:cubicBezTo>
                <a:cubicBezTo>
                  <a:pt x="1872091" y="127001"/>
                  <a:pt x="1909308" y="133641"/>
                  <a:pt x="1946857" y="141471"/>
                </a:cubicBezTo>
                <a:cubicBezTo>
                  <a:pt x="1936517" y="137583"/>
                  <a:pt x="1926170" y="133734"/>
                  <a:pt x="1915800" y="129966"/>
                </a:cubicBezTo>
                <a:cubicBezTo>
                  <a:pt x="1849001" y="112785"/>
                  <a:pt x="1781485" y="98662"/>
                  <a:pt x="1713392" y="88243"/>
                </a:cubicBezTo>
                <a:cubicBezTo>
                  <a:pt x="1573712" y="66876"/>
                  <a:pt x="1361965" y="101946"/>
                  <a:pt x="1132429" y="184467"/>
                </a:cubicBezTo>
                <a:cubicBezTo>
                  <a:pt x="883687" y="273895"/>
                  <a:pt x="631703" y="412510"/>
                  <a:pt x="422894" y="574779"/>
                </a:cubicBezTo>
                <a:cubicBezTo>
                  <a:pt x="269846" y="693717"/>
                  <a:pt x="138987" y="817267"/>
                  <a:pt x="32246" y="943472"/>
                </a:cubicBezTo>
                <a:lnTo>
                  <a:pt x="0" y="984999"/>
                </a:lnTo>
                <a:lnTo>
                  <a:pt x="0" y="976463"/>
                </a:lnTo>
                <a:lnTo>
                  <a:pt x="28005" y="940396"/>
                </a:lnTo>
                <a:cubicBezTo>
                  <a:pt x="134985" y="813900"/>
                  <a:pt x="266116" y="690086"/>
                  <a:pt x="419470" y="570911"/>
                </a:cubicBezTo>
                <a:cubicBezTo>
                  <a:pt x="628716" y="408302"/>
                  <a:pt x="881237" y="269395"/>
                  <a:pt x="1130510" y="179777"/>
                </a:cubicBezTo>
                <a:cubicBezTo>
                  <a:pt x="1360908" y="96945"/>
                  <a:pt x="1573677" y="61771"/>
                  <a:pt x="1714261" y="83285"/>
                </a:cubicBezTo>
                <a:cubicBezTo>
                  <a:pt x="1765850" y="91178"/>
                  <a:pt x="1817105" y="101199"/>
                  <a:pt x="1867965" y="113045"/>
                </a:cubicBezTo>
                <a:cubicBezTo>
                  <a:pt x="1864148" y="111733"/>
                  <a:pt x="1860322" y="110453"/>
                  <a:pt x="1856503" y="109158"/>
                </a:cubicBezTo>
                <a:cubicBezTo>
                  <a:pt x="1769704" y="84145"/>
                  <a:pt x="1681514" y="63852"/>
                  <a:pt x="1592530" y="49749"/>
                </a:cubicBezTo>
                <a:cubicBezTo>
                  <a:pt x="1460466" y="28821"/>
                  <a:pt x="1251062" y="60249"/>
                  <a:pt x="1032365" y="133829"/>
                </a:cubicBezTo>
                <a:cubicBezTo>
                  <a:pt x="854545" y="193656"/>
                  <a:pt x="588939" y="307850"/>
                  <a:pt x="333402" y="512138"/>
                </a:cubicBezTo>
                <a:cubicBezTo>
                  <a:pt x="235559" y="590360"/>
                  <a:pt x="148429" y="672883"/>
                  <a:pt x="72545" y="759105"/>
                </a:cubicBezTo>
                <a:lnTo>
                  <a:pt x="0" y="850045"/>
                </a:lnTo>
                <a:lnTo>
                  <a:pt x="0" y="842078"/>
                </a:lnTo>
                <a:lnTo>
                  <a:pt x="68570" y="756114"/>
                </a:lnTo>
                <a:cubicBezTo>
                  <a:pt x="144653" y="669659"/>
                  <a:pt x="232004" y="586921"/>
                  <a:pt x="330094" y="508504"/>
                </a:cubicBezTo>
                <a:cubicBezTo>
                  <a:pt x="435229" y="424456"/>
                  <a:pt x="552072" y="348126"/>
                  <a:pt x="677376" y="281641"/>
                </a:cubicBezTo>
                <a:cubicBezTo>
                  <a:pt x="791707" y="220978"/>
                  <a:pt x="910561" y="169735"/>
                  <a:pt x="1030643" y="129335"/>
                </a:cubicBezTo>
                <a:cubicBezTo>
                  <a:pt x="1250125" y="55493"/>
                  <a:pt x="1460499" y="23981"/>
                  <a:pt x="1593382" y="45040"/>
                </a:cubicBezTo>
                <a:cubicBezTo>
                  <a:pt x="1648309" y="53747"/>
                  <a:pt x="1703671" y="64824"/>
                  <a:pt x="1759683" y="78297"/>
                </a:cubicBezTo>
                <a:cubicBezTo>
                  <a:pt x="1664689" y="49989"/>
                  <a:pt x="1568669" y="27233"/>
                  <a:pt x="1471666" y="11253"/>
                </a:cubicBezTo>
                <a:cubicBezTo>
                  <a:pt x="1343880" y="-9804"/>
                  <a:pt x="1132603" y="19193"/>
                  <a:pt x="920287" y="86920"/>
                </a:cubicBezTo>
                <a:cubicBezTo>
                  <a:pt x="737000" y="145385"/>
                  <a:pt x="466933" y="259048"/>
                  <a:pt x="221192" y="468526"/>
                </a:cubicBezTo>
                <a:cubicBezTo>
                  <a:pt x="154962" y="524983"/>
                  <a:pt x="86269" y="592503"/>
                  <a:pt x="21335" y="671973"/>
                </a:cubicBezTo>
                <a:lnTo>
                  <a:pt x="0" y="701148"/>
                </a:lnTo>
                <a:lnTo>
                  <a:pt x="0" y="691905"/>
                </a:lnTo>
                <a:lnTo>
                  <a:pt x="93576" y="582619"/>
                </a:lnTo>
                <a:cubicBezTo>
                  <a:pt x="132344" y="541978"/>
                  <a:pt x="173823" y="502810"/>
                  <a:pt x="217954" y="465191"/>
                </a:cubicBezTo>
                <a:cubicBezTo>
                  <a:pt x="464308" y="255188"/>
                  <a:pt x="735022" y="141251"/>
                  <a:pt x="918742" y="82645"/>
                </a:cubicBezTo>
                <a:cubicBezTo>
                  <a:pt x="1078524" y="31677"/>
                  <a:pt x="1237828" y="2590"/>
                  <a:pt x="1361721" y="165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28000"/>
            </a:schemeClr>
          </a:solidFill>
          <a:ln w="2262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4987132" y="549134"/>
            <a:ext cx="2222500" cy="10947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>
            <a:spAutoFit/>
          </a:bodyPr>
          <a:lstStyle/>
          <a:p>
            <a:pPr algn="dist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0066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目录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4614920" y="1417647"/>
            <a:ext cx="2230590" cy="95027"/>
          </a:xfrm>
          <a:prstGeom prst="parallelogram">
            <a:avLst>
              <a:gd name="adj" fmla="val 206520"/>
            </a:avLst>
          </a:prstGeom>
          <a:gradFill>
            <a:gsLst>
              <a:gs pos="0">
                <a:schemeClr val="accent1">
                  <a:alpha val="13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4291453" y="1548611"/>
            <a:ext cx="2230590" cy="95027"/>
          </a:xfrm>
          <a:prstGeom prst="parallelogram">
            <a:avLst>
              <a:gd name="adj" fmla="val 206520"/>
            </a:avLst>
          </a:prstGeom>
          <a:gradFill>
            <a:gsLst>
              <a:gs pos="0">
                <a:schemeClr val="accent1">
                  <a:alpha val="13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1" flipV="0">
            <a:off x="5403978" y="731331"/>
            <a:ext cx="2230590" cy="95027"/>
          </a:xfrm>
          <a:prstGeom prst="parallelogram">
            <a:avLst>
              <a:gd name="adj" fmla="val 206520"/>
            </a:avLst>
          </a:prstGeom>
          <a:gradFill>
            <a:gsLst>
              <a:gs pos="0">
                <a:schemeClr val="accent1">
                  <a:alpha val="13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1" flipV="0">
            <a:off x="5727445" y="862295"/>
            <a:ext cx="2230590" cy="95027"/>
          </a:xfrm>
          <a:prstGeom prst="parallelogram">
            <a:avLst>
              <a:gd name="adj" fmla="val 206520"/>
            </a:avLst>
          </a:prstGeom>
          <a:gradFill>
            <a:gsLst>
              <a:gs pos="0">
                <a:schemeClr val="accent1">
                  <a:alpha val="13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9" name="标题 1"/>
          <p:cNvCxnSpPr/>
          <p:nvPr/>
        </p:nvCxnSpPr>
        <p:spPr>
          <a:xfrm rot="0" flipH="0" flipV="0">
            <a:off x="5886450" y="1930438"/>
            <a:ext cx="419100" cy="0"/>
          </a:xfrm>
          <a:prstGeom prst="line">
            <a:avLst/>
          </a:prstGeom>
          <a:noFill/>
          <a:ln w="50800" cap="sq">
            <a:solidFill>
              <a:schemeClr val="accent1"/>
            </a:solidFill>
            <a:miter/>
          </a:ln>
        </p:spPr>
      </p:cxnSp>
      <p:sp>
        <p:nvSpPr>
          <p:cNvPr id="10" name="标题 1"/>
          <p:cNvSpPr txBox="1"/>
          <p:nvPr/>
        </p:nvSpPr>
        <p:spPr>
          <a:xfrm rot="0" flipH="0" flipV="0">
            <a:off x="1037942" y="2318658"/>
            <a:ext cx="2880000" cy="3048870"/>
          </a:xfrm>
          <a:prstGeom prst="rect">
            <a:avLst/>
          </a:prstGeom>
          <a:solidFill>
            <a:schemeClr val="bg1"/>
          </a:solidFill>
          <a:ln w="6350" cap="flat">
            <a:gradFill>
              <a:gsLst>
                <a:gs pos="0">
                  <a:schemeClr val="accent1"/>
                </a:gs>
                <a:gs pos="67000">
                  <a:schemeClr val="accent1">
                    <a:alpha val="0"/>
                  </a:schemeClr>
                </a:gs>
              </a:gsLst>
              <a:lin ang="16200000" scaled="0"/>
            </a:gra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4649650" y="2318658"/>
            <a:ext cx="2880000" cy="3048870"/>
          </a:xfrm>
          <a:prstGeom prst="rect">
            <a:avLst/>
          </a:prstGeom>
          <a:solidFill>
            <a:schemeClr val="bg1"/>
          </a:solidFill>
          <a:ln w="6350" cap="flat">
            <a:gradFill>
              <a:gsLst>
                <a:gs pos="0">
                  <a:schemeClr val="accent1"/>
                </a:gs>
                <a:gs pos="67000">
                  <a:schemeClr val="accent1">
                    <a:alpha val="0"/>
                  </a:schemeClr>
                </a:gs>
              </a:gsLst>
              <a:lin ang="16200000" scaled="0"/>
            </a:gra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8261358" y="2318658"/>
            <a:ext cx="2880000" cy="3048870"/>
          </a:xfrm>
          <a:prstGeom prst="rect">
            <a:avLst/>
          </a:prstGeom>
          <a:solidFill>
            <a:schemeClr val="bg1"/>
          </a:solidFill>
          <a:ln w="6350" cap="flat">
            <a:gradFill>
              <a:gsLst>
                <a:gs pos="0">
                  <a:schemeClr val="accent1"/>
                </a:gs>
                <a:gs pos="67000">
                  <a:schemeClr val="accent1">
                    <a:alpha val="0"/>
                  </a:schemeClr>
                </a:gs>
              </a:gsLst>
              <a:lin ang="16200000" scaled="0"/>
            </a:gra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037942" y="2318819"/>
            <a:ext cx="2880000" cy="71322"/>
          </a:xfrm>
          <a:prstGeom prst="rect">
            <a:avLst/>
          </a:prstGeom>
          <a:solidFill>
            <a:schemeClr val="accent1"/>
          </a:solidFill>
          <a:ln w="12700" cap="flat">
            <a:noFill/>
            <a:miter/>
          </a:ln>
          <a:effectLst>
            <a:outerShdw dist="38100" blurRad="279400" dir="0" sx="100000" sy="100000" kx="0" ky="0" algn="l" rotWithShape="0">
              <a:schemeClr val="accent2">
                <a:lumMod val="50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4649650" y="2318819"/>
            <a:ext cx="2880000" cy="71322"/>
          </a:xfrm>
          <a:prstGeom prst="rect">
            <a:avLst/>
          </a:prstGeom>
          <a:solidFill>
            <a:schemeClr val="accent1"/>
          </a:solidFill>
          <a:ln w="12700" cap="flat">
            <a:noFill/>
            <a:miter/>
          </a:ln>
          <a:effectLst>
            <a:outerShdw dist="38100" blurRad="279400" dir="0" sx="100000" sy="100000" kx="0" ky="0" algn="l" rotWithShape="0">
              <a:schemeClr val="accent2">
                <a:lumMod val="50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8261358" y="2318819"/>
            <a:ext cx="2880000" cy="71322"/>
          </a:xfrm>
          <a:prstGeom prst="rect">
            <a:avLst/>
          </a:prstGeom>
          <a:solidFill>
            <a:schemeClr val="accent1"/>
          </a:solidFill>
          <a:ln w="12700" cap="flat">
            <a:noFill/>
            <a:miter/>
          </a:ln>
          <a:effectLst>
            <a:outerShdw dist="38100" blurRad="279400" dir="0" sx="100000" sy="100000" kx="0" ky="0" algn="l" rotWithShape="0">
              <a:schemeClr val="accent2">
                <a:lumMod val="50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1461376" y="3910401"/>
            <a:ext cx="2033133" cy="13144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2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66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项目背景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8684792" y="3910401"/>
            <a:ext cx="2033133" cy="13144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2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66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未来发展计划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5073084" y="3910401"/>
            <a:ext cx="2033133" cy="13144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2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66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项目特点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2041978" y="2837245"/>
            <a:ext cx="871928" cy="871927"/>
          </a:xfrm>
          <a:prstGeom prst="ellipse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74000">
                <a:schemeClr val="accent1"/>
              </a:gs>
            </a:gsLst>
            <a:path path="circle">
              <a:fillToRect b="100000" r="100000"/>
            </a:path>
            <a:tileRect t="-100000" l="-100000"/>
          </a:gradFill>
          <a:ln w="12700" cap="sq">
            <a:noFill/>
            <a:miter/>
          </a:ln>
          <a:effectLst>
            <a:outerShdw dist="38100" blurRad="177800" dir="5400000" sx="100000" sy="100000" kx="0" ky="0" algn="t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5653686" y="2837245"/>
            <a:ext cx="871928" cy="871927"/>
          </a:xfrm>
          <a:prstGeom prst="ellipse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74000">
                <a:schemeClr val="accent1"/>
              </a:gs>
            </a:gsLst>
            <a:path path="circle">
              <a:fillToRect b="100000" r="100000"/>
            </a:path>
            <a:tileRect t="-100000" l="-100000"/>
          </a:gradFill>
          <a:ln w="12700" cap="sq">
            <a:noFill/>
            <a:miter/>
          </a:ln>
          <a:effectLst>
            <a:outerShdw dist="38100" blurRad="177800" dir="5400000" sx="100000" sy="100000" kx="0" ky="0" algn="t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9265393" y="2837245"/>
            <a:ext cx="871928" cy="871927"/>
          </a:xfrm>
          <a:prstGeom prst="ellipse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74000">
                <a:schemeClr val="accent1"/>
              </a:gs>
            </a:gsLst>
            <a:path path="circle">
              <a:fillToRect b="100000" r="100000"/>
            </a:path>
            <a:tileRect t="-100000" l="-100000"/>
          </a:gradFill>
          <a:ln w="12700" cap="sq">
            <a:noFill/>
            <a:miter/>
          </a:ln>
          <a:effectLst>
            <a:outerShdw dist="38100" blurRad="177800" dir="5400000" sx="100000" sy="100000" kx="0" ky="0" algn="t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2054930" y="2988944"/>
            <a:ext cx="850900" cy="5359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8684792" y="2988944"/>
            <a:ext cx="2032000" cy="5359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5073084" y="2988944"/>
            <a:ext cx="2032000" cy="5359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0" y="0"/>
            <a:ext cx="12192000" cy="6858000"/>
          </a:xfrm>
          <a:custGeom>
            <a:avLst/>
            <a:gd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rot="0" flipH="0" flipV="0">
            <a:off x="0" y="2156109"/>
            <a:ext cx="7375490" cy="3353343"/>
          </a:xfrm>
          <a:prstGeom prst="rect">
            <a:avLst/>
          </a:prstGeom>
          <a:solidFill>
            <a:schemeClr val="bg1">
              <a:alpha val="6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660400" y="3575438"/>
            <a:ext cx="6544268" cy="165738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项目背景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60400" y="1756688"/>
            <a:ext cx="2434492" cy="1698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5400">
                <a:ln w="12700">
                  <a:solidFill>
                    <a:srgbClr val="000000">
                      <a:alpha val="100000"/>
                    </a:srgbClr>
                  </a:solidFill>
                </a:ln>
                <a:noFill/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13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509650" y="2132496"/>
            <a:ext cx="11160000" cy="293596"/>
          </a:xfrm>
          <a:custGeom>
            <a:avLst/>
            <a:gdLst>
              <a:gd name="connsiteX0" fmla="*/ 242259 w 9845254"/>
              <a:gd name="connsiteY0" fmla="*/ 0 h 293596"/>
              <a:gd name="connsiteX1" fmla="*/ 9602995 w 9845254"/>
              <a:gd name="connsiteY1" fmla="*/ 0 h 293596"/>
              <a:gd name="connsiteX2" fmla="*/ 9845254 w 9845254"/>
              <a:gd name="connsiteY2" fmla="*/ 242259 h 293596"/>
              <a:gd name="connsiteX3" fmla="*/ 9845254 w 9845254"/>
              <a:gd name="connsiteY3" fmla="*/ 293596 h 293596"/>
              <a:gd name="connsiteX4" fmla="*/ 9602995 w 9845254"/>
              <a:gd name="connsiteY4" fmla="*/ 51337 h 293596"/>
              <a:gd name="connsiteX5" fmla="*/ 242259 w 9845254"/>
              <a:gd name="connsiteY5" fmla="*/ 51337 h 293596"/>
              <a:gd name="connsiteX6" fmla="*/ 0 w 9845254"/>
              <a:gd name="connsiteY6" fmla="*/ 293596 h 293596"/>
              <a:gd name="connsiteX7" fmla="*/ 0 w 9845254"/>
              <a:gd name="connsiteY7" fmla="*/ 242259 h 293596"/>
              <a:gd name="connsiteX8" fmla="*/ 242259 w 9845254"/>
              <a:gd name="connsiteY8" fmla="*/ 0 h 293596"/>
            </a:gdLst>
            <a:rect l="l" t="t" r="r" b="b"/>
            <a:pathLst>
              <a:path w="9845254" h="293596">
                <a:moveTo>
                  <a:pt x="242259" y="0"/>
                </a:moveTo>
                <a:lnTo>
                  <a:pt x="9602995" y="0"/>
                </a:lnTo>
                <a:cubicBezTo>
                  <a:pt x="9736791" y="0"/>
                  <a:pt x="9845254" y="108463"/>
                  <a:pt x="9845254" y="242259"/>
                </a:cubicBezTo>
                <a:lnTo>
                  <a:pt x="9845254" y="293596"/>
                </a:lnTo>
                <a:cubicBezTo>
                  <a:pt x="9845254" y="159800"/>
                  <a:pt x="9736791" y="51337"/>
                  <a:pt x="9602995" y="51337"/>
                </a:cubicBezTo>
                <a:lnTo>
                  <a:pt x="242259" y="51337"/>
                </a:lnTo>
                <a:cubicBezTo>
                  <a:pt x="108463" y="51337"/>
                  <a:pt x="0" y="159800"/>
                  <a:pt x="0" y="293596"/>
                </a:cubicBezTo>
                <a:lnTo>
                  <a:pt x="0" y="242259"/>
                </a:lnTo>
                <a:cubicBezTo>
                  <a:pt x="0" y="108463"/>
                  <a:pt x="108463" y="0"/>
                  <a:pt x="242259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  <a:effectLst>
            <a:outerShdw dist="76200" blurRad="254000" dir="2700000" sx="100000" sy="100000" kx="0" ky="0" algn="tl" rotWithShape="0">
              <a:schemeClr val="accent1">
                <a:lumMod val="7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509650" y="2183833"/>
            <a:ext cx="11160000" cy="3240000"/>
          </a:xfrm>
          <a:prstGeom prst="roundRect">
            <a:avLst>
              <a:gd name="adj" fmla="val 8862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dist="76200" blurRad="254000" dir="2700000" sx="100000" sy="100000" kx="0" ky="0" algn="tl" rotWithShape="0">
              <a:schemeClr val="accent1">
                <a:lumMod val="7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873250" y="3202247"/>
            <a:ext cx="3240000" cy="198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在Web3世界中，许多用户的钱包里散落着一些零碎token，这些资金往往被忽视，难以发挥价值。
这些散落的token数量庞大，但用户缺乏有效的利用方式，导致资金闲置。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873250" y="2598720"/>
            <a:ext cx="3240000" cy="54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Web3世界中的散落资金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873250" y="1840567"/>
            <a:ext cx="576000" cy="576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dist="76200" blurRad="254000" dir="2700000" sx="100000" sy="100000" kx="0" ky="0" algn="tl" rotWithShape="0">
              <a:schemeClr val="accent1">
                <a:lumMod val="7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945250" y="1984567"/>
            <a:ext cx="432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01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4469650" y="3202247"/>
            <a:ext cx="3240000" cy="198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1个sui在Web3世界中能做的事情非常有限，难以参与高门槛的DeFi项目或NFT交易。
用户对这些散落资金的使用感到困惑，缺乏有效的解决方案。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4469650" y="2598720"/>
            <a:ext cx="3240000" cy="54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1个sui的使用限制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4477270" y="1840567"/>
            <a:ext cx="576000" cy="576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dist="76200" blurRad="254000" dir="2700000" sx="100000" sy="100000" kx="0" ky="0" algn="tl" rotWithShape="0">
              <a:schemeClr val="accent1">
                <a:lumMod val="7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4549270" y="1984567"/>
            <a:ext cx="432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02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8066050" y="3202246"/>
            <a:ext cx="3240000" cy="198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用户希望找到一种方式，让这些散落的token能够产生价值，而不是闲置在钱包中。
市场上缺乏低门槛、安全可靠且能为用户带来收益的解决方案。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8066050" y="2598720"/>
            <a:ext cx="3240000" cy="54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用户需求与痛点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8081290" y="1840567"/>
            <a:ext cx="576000" cy="576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dist="76200" blurRad="254000" dir="2700000" sx="100000" sy="100000" kx="0" ky="0" algn="tl" rotWithShape="0">
              <a:schemeClr val="accent1">
                <a:lumMod val="7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8153290" y="1984567"/>
            <a:ext cx="432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03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638098" y="412375"/>
            <a:ext cx="6480000" cy="540000"/>
          </a:xfrm>
          <a:prstGeom prst="rect">
            <a:avLst/>
          </a:prstGeom>
          <a:gradFill>
            <a:gsLst>
              <a:gs pos="10000">
                <a:schemeClr val="bg1">
                  <a:lumMod val="95000"/>
                </a:schemeClr>
              </a:gs>
              <a:gs pos="93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750848" y="448375"/>
            <a:ext cx="10768051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1个token的价值困境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222563" y="412375"/>
            <a:ext cx="108000" cy="540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426613" y="412375"/>
            <a:ext cx="108000" cy="540000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0" y="0"/>
            <a:ext cx="12192000" cy="6858000"/>
          </a:xfrm>
          <a:custGeom>
            <a:avLst/>
            <a:gd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rot="0" flipH="0" flipV="0">
            <a:off x="0" y="2156109"/>
            <a:ext cx="7375490" cy="3353343"/>
          </a:xfrm>
          <a:prstGeom prst="rect">
            <a:avLst/>
          </a:prstGeom>
          <a:solidFill>
            <a:schemeClr val="bg1">
              <a:alpha val="6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660400" y="3575438"/>
            <a:ext cx="6544268" cy="165738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项目特点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60400" y="1756688"/>
            <a:ext cx="2434492" cy="1698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5400">
                <a:ln w="12700">
                  <a:solidFill>
                    <a:srgbClr val="000000">
                      <a:alpha val="100000"/>
                    </a:srgbClr>
                  </a:solidFill>
                </a:ln>
                <a:noFill/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13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20641522" flipH="0" flipV="0">
            <a:off x="2687259" y="1229964"/>
            <a:ext cx="1247082" cy="1247082"/>
          </a:xfrm>
          <a:prstGeom prst="flowChartConnector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0"/>
          </a:gradFill>
          <a:ln w="254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20641522" flipH="0" flipV="0">
            <a:off x="8251620" y="1229964"/>
            <a:ext cx="1247082" cy="1247082"/>
          </a:xfrm>
          <a:prstGeom prst="flowChartConnector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0"/>
          </a:gradFill>
          <a:ln w="254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20641522" flipH="0" flipV="0">
            <a:off x="2688673" y="3710050"/>
            <a:ext cx="1247082" cy="1247082"/>
          </a:xfrm>
          <a:prstGeom prst="flowChartConnector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0"/>
          </a:gradFill>
          <a:ln w="254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668476" y="1572110"/>
            <a:ext cx="5284649" cy="1980715"/>
          </a:xfrm>
          <a:prstGeom prst="round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dist="0" blurRad="190500" dir="0" sx="100000" sy="100000" kx="0" ky="0" algn="ctr" rotWithShape="0">
              <a:schemeClr val="accent1"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908687" y="2132508"/>
            <a:ext cx="4804227" cy="117266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Lucky1Sui通过智能合约保障用户资金安全，用户本金存入智能合约，中奖后自动分配奖金。
智能合约代码开源，用户可查看代码，确保资金安全。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6232837" y="1572110"/>
            <a:ext cx="5284649" cy="1980715"/>
          </a:xfrm>
          <a:prstGeom prst="round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dist="0" blurRad="190500" dir="0" sx="100000" sy="100000" kx="0" ky="0" algn="ctr" rotWithShape="0">
              <a:schemeClr val="accent1"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6473048" y="2132508"/>
            <a:ext cx="4804227" cy="117266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Lucky1Sui采用无损机制，用户本金存入智能合约，中奖后自动分配奖金，未退出用户继续参加下一轮。
无损机制降低用户参与风险，吸引更多用户参与。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908687" y="1750673"/>
            <a:ext cx="4804227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66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智能合约保障资金安全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6473048" y="1750673"/>
            <a:ext cx="4804227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66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无损机制设计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669890" y="4052196"/>
            <a:ext cx="5284649" cy="1980715"/>
          </a:xfrm>
          <a:prstGeom prst="round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dist="0" blurRad="190500" dir="0" sx="100000" sy="100000" kx="0" ky="0" algn="ctr" rotWithShape="0">
              <a:schemeClr val="accent1"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910101" y="4612594"/>
            <a:ext cx="4804227" cy="117266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Lucky1Sui通过智能合约和无损机制，降低用户参与风险，保障用户资金安全。
项目团队定期审计智能合约，确保代码安全，降低风险。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910101" y="4230759"/>
            <a:ext cx="4804227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66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风险控制与保障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638098" y="412375"/>
            <a:ext cx="6480000" cy="540000"/>
          </a:xfrm>
          <a:prstGeom prst="rect">
            <a:avLst/>
          </a:prstGeom>
          <a:gradFill>
            <a:gsLst>
              <a:gs pos="10000">
                <a:schemeClr val="bg1">
                  <a:lumMod val="95000"/>
                </a:schemeClr>
              </a:gs>
              <a:gs pos="93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750848" y="448375"/>
            <a:ext cx="10768051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本金无损保障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222563" y="412375"/>
            <a:ext cx="108000" cy="540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426613" y="412375"/>
            <a:ext cx="108000" cy="540000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13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1753713" y="1805077"/>
            <a:ext cx="6278280" cy="1125281"/>
          </a:xfrm>
          <a:prstGeom prst="roundRect">
            <a:avLst>
              <a:gd name="adj" fmla="val 13826"/>
            </a:avLst>
          </a:prstGeom>
          <a:solidFill>
            <a:schemeClr val="bg1"/>
          </a:solidFill>
          <a:ln w="9525" cap="flat">
            <a:noFill/>
            <a:miter/>
          </a:ln>
          <a:effectLst>
            <a:outerShdw dist="190500" blurRad="381000" dir="5400000" sx="102000" sy="102000" kx="0" ky="0" algn="t" rotWithShape="0">
              <a:schemeClr val="accent1">
                <a:lumMod val="50000"/>
                <a:alpha val="1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1753713" y="1805078"/>
            <a:ext cx="1021368" cy="1125281"/>
          </a:xfrm>
          <a:custGeom>
            <a:avLst/>
            <a:gdLst>
              <a:gd name="connsiteX0" fmla="*/ 155581 w 1021368"/>
              <a:gd name="connsiteY0" fmla="*/ 0 h 1125281"/>
              <a:gd name="connsiteX1" fmla="*/ 1021368 w 1021368"/>
              <a:gd name="connsiteY1" fmla="*/ 0 h 1125281"/>
              <a:gd name="connsiteX2" fmla="*/ 1021368 w 1021368"/>
              <a:gd name="connsiteY2" fmla="*/ 1125281 h 1125281"/>
              <a:gd name="connsiteX3" fmla="*/ 155581 w 1021368"/>
              <a:gd name="connsiteY3" fmla="*/ 1125281 h 1125281"/>
              <a:gd name="connsiteX4" fmla="*/ 0 w 1021368"/>
              <a:gd name="connsiteY4" fmla="*/ 969700 h 1125281"/>
              <a:gd name="connsiteX5" fmla="*/ 0 w 1021368"/>
              <a:gd name="connsiteY5" fmla="*/ 155581 h 1125281"/>
              <a:gd name="connsiteX6" fmla="*/ 155581 w 1021368"/>
              <a:gd name="connsiteY6" fmla="*/ 0 h 1125281"/>
            </a:gdLst>
            <a:rect l="l" t="t" r="r" b="b"/>
            <a:pathLst>
              <a:path w="1021368" h="1125281">
                <a:moveTo>
                  <a:pt x="155581" y="0"/>
                </a:moveTo>
                <a:lnTo>
                  <a:pt x="1021368" y="0"/>
                </a:lnTo>
                <a:lnTo>
                  <a:pt x="1021368" y="1125281"/>
                </a:lnTo>
                <a:lnTo>
                  <a:pt x="155581" y="1125281"/>
                </a:lnTo>
                <a:cubicBezTo>
                  <a:pt x="69656" y="1125281"/>
                  <a:pt x="0" y="1055625"/>
                  <a:pt x="0" y="969700"/>
                </a:cubicBezTo>
                <a:lnTo>
                  <a:pt x="0" y="155581"/>
                </a:lnTo>
                <a:cubicBezTo>
                  <a:pt x="0" y="69656"/>
                  <a:pt x="69656" y="0"/>
                  <a:pt x="155581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  <a:alpha val="100000"/>
                </a:schemeClr>
              </a:gs>
              <a:gs pos="86000">
                <a:schemeClr val="accent1">
                  <a:alpha val="100000"/>
                </a:schemeClr>
              </a:gs>
            </a:gsLst>
            <a:lin ang="3240000" scaled="0"/>
          </a:gradFill>
          <a:ln w="9525" cap="flat">
            <a:noFill/>
            <a:miter/>
          </a:ln>
          <a:effectLst>
            <a:outerShdw dist="127000" blurRad="190500" dir="5400000" sx="105000" sy="105000" kx="0" ky="0" algn="t" rotWithShape="0">
              <a:schemeClr val="accent2">
                <a:lumMod val="50000"/>
                <a:alpha val="2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1996491" y="2091345"/>
            <a:ext cx="552746" cy="552746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3882667" y="3325585"/>
            <a:ext cx="6457564" cy="1125281"/>
          </a:xfrm>
          <a:prstGeom prst="roundRect">
            <a:avLst>
              <a:gd name="adj" fmla="val 13826"/>
            </a:avLst>
          </a:prstGeom>
          <a:solidFill>
            <a:schemeClr val="bg1"/>
          </a:solidFill>
          <a:ln w="9525" cap="flat">
            <a:noFill/>
            <a:miter/>
          </a:ln>
          <a:effectLst>
            <a:outerShdw dist="190500" blurRad="381000" dir="5400000" sx="102000" sy="102000" kx="0" ky="0" algn="t" rotWithShape="0">
              <a:schemeClr val="accent1">
                <a:lumMod val="50000"/>
                <a:alpha val="1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3882667" y="3325586"/>
            <a:ext cx="1021368" cy="1125281"/>
          </a:xfrm>
          <a:custGeom>
            <a:avLst/>
            <a:gdLst>
              <a:gd name="connsiteX0" fmla="*/ 155581 w 1021368"/>
              <a:gd name="connsiteY0" fmla="*/ 0 h 1125281"/>
              <a:gd name="connsiteX1" fmla="*/ 1021368 w 1021368"/>
              <a:gd name="connsiteY1" fmla="*/ 0 h 1125281"/>
              <a:gd name="connsiteX2" fmla="*/ 1021368 w 1021368"/>
              <a:gd name="connsiteY2" fmla="*/ 1125281 h 1125281"/>
              <a:gd name="connsiteX3" fmla="*/ 155581 w 1021368"/>
              <a:gd name="connsiteY3" fmla="*/ 1125281 h 1125281"/>
              <a:gd name="connsiteX4" fmla="*/ 0 w 1021368"/>
              <a:gd name="connsiteY4" fmla="*/ 969700 h 1125281"/>
              <a:gd name="connsiteX5" fmla="*/ 0 w 1021368"/>
              <a:gd name="connsiteY5" fmla="*/ 155581 h 1125281"/>
              <a:gd name="connsiteX6" fmla="*/ 155581 w 1021368"/>
              <a:gd name="connsiteY6" fmla="*/ 0 h 1125281"/>
            </a:gdLst>
            <a:rect l="l" t="t" r="r" b="b"/>
            <a:pathLst>
              <a:path w="1021368" h="1125281">
                <a:moveTo>
                  <a:pt x="155581" y="0"/>
                </a:moveTo>
                <a:lnTo>
                  <a:pt x="1021368" y="0"/>
                </a:lnTo>
                <a:lnTo>
                  <a:pt x="1021368" y="1125281"/>
                </a:lnTo>
                <a:lnTo>
                  <a:pt x="155581" y="1125281"/>
                </a:lnTo>
                <a:cubicBezTo>
                  <a:pt x="69656" y="1125281"/>
                  <a:pt x="0" y="1055625"/>
                  <a:pt x="0" y="969700"/>
                </a:cubicBezTo>
                <a:lnTo>
                  <a:pt x="0" y="155581"/>
                </a:lnTo>
                <a:cubicBezTo>
                  <a:pt x="0" y="69656"/>
                  <a:pt x="69656" y="0"/>
                  <a:pt x="155581" y="0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86000">
                <a:schemeClr val="accent2">
                  <a:lumMod val="75000"/>
                </a:schemeClr>
              </a:gs>
            </a:gsLst>
            <a:lin ang="3240000" scaled="0"/>
          </a:gradFill>
          <a:ln w="9525" cap="flat">
            <a:noFill/>
            <a:miter/>
          </a:ln>
          <a:effectLst>
            <a:outerShdw dist="127000" blurRad="190500" dir="5400000" sx="105000" sy="105000" kx="0" ky="0" algn="t" rotWithShape="0">
              <a:schemeClr val="accent2">
                <a:lumMod val="50000"/>
                <a:alpha val="2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4125445" y="3627738"/>
            <a:ext cx="552746" cy="520975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2946743" y="4846093"/>
            <a:ext cx="6278280" cy="1125281"/>
          </a:xfrm>
          <a:prstGeom prst="roundRect">
            <a:avLst>
              <a:gd name="adj" fmla="val 13826"/>
            </a:avLst>
          </a:prstGeom>
          <a:solidFill>
            <a:schemeClr val="bg1"/>
          </a:solidFill>
          <a:ln w="9525" cap="flat">
            <a:noFill/>
            <a:miter/>
          </a:ln>
          <a:effectLst>
            <a:outerShdw dist="190500" blurRad="381000" dir="5400000" sx="102000" sy="102000" kx="0" ky="0" algn="t" rotWithShape="0">
              <a:schemeClr val="accent1">
                <a:lumMod val="50000"/>
                <a:alpha val="1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2946743" y="4846094"/>
            <a:ext cx="1021368" cy="1125281"/>
          </a:xfrm>
          <a:custGeom>
            <a:avLst/>
            <a:gdLst>
              <a:gd name="connsiteX0" fmla="*/ 155581 w 1021368"/>
              <a:gd name="connsiteY0" fmla="*/ 0 h 1125281"/>
              <a:gd name="connsiteX1" fmla="*/ 1021368 w 1021368"/>
              <a:gd name="connsiteY1" fmla="*/ 0 h 1125281"/>
              <a:gd name="connsiteX2" fmla="*/ 1021368 w 1021368"/>
              <a:gd name="connsiteY2" fmla="*/ 1125281 h 1125281"/>
              <a:gd name="connsiteX3" fmla="*/ 155581 w 1021368"/>
              <a:gd name="connsiteY3" fmla="*/ 1125281 h 1125281"/>
              <a:gd name="connsiteX4" fmla="*/ 0 w 1021368"/>
              <a:gd name="connsiteY4" fmla="*/ 969700 h 1125281"/>
              <a:gd name="connsiteX5" fmla="*/ 0 w 1021368"/>
              <a:gd name="connsiteY5" fmla="*/ 155581 h 1125281"/>
              <a:gd name="connsiteX6" fmla="*/ 155581 w 1021368"/>
              <a:gd name="connsiteY6" fmla="*/ 0 h 1125281"/>
            </a:gdLst>
            <a:rect l="l" t="t" r="r" b="b"/>
            <a:pathLst>
              <a:path w="1021368" h="1125281">
                <a:moveTo>
                  <a:pt x="155581" y="0"/>
                </a:moveTo>
                <a:lnTo>
                  <a:pt x="1021368" y="0"/>
                </a:lnTo>
                <a:lnTo>
                  <a:pt x="1021368" y="1125281"/>
                </a:lnTo>
                <a:lnTo>
                  <a:pt x="155581" y="1125281"/>
                </a:lnTo>
                <a:cubicBezTo>
                  <a:pt x="69656" y="1125281"/>
                  <a:pt x="0" y="1055625"/>
                  <a:pt x="0" y="969700"/>
                </a:cubicBezTo>
                <a:lnTo>
                  <a:pt x="0" y="155581"/>
                </a:lnTo>
                <a:cubicBezTo>
                  <a:pt x="0" y="69656"/>
                  <a:pt x="69656" y="0"/>
                  <a:pt x="155581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  <a:alpha val="100000"/>
                </a:schemeClr>
              </a:gs>
              <a:gs pos="86000">
                <a:schemeClr val="accent1">
                  <a:alpha val="100000"/>
                </a:schemeClr>
              </a:gs>
            </a:gsLst>
            <a:lin ang="3240000" scaled="0"/>
          </a:gradFill>
          <a:ln w="9525" cap="flat">
            <a:noFill/>
            <a:miter/>
          </a:ln>
          <a:effectLst>
            <a:outerShdw dist="127000" blurRad="190500" dir="5400000" sx="105000" sy="105000" kx="0" ky="0" algn="t" rotWithShape="0">
              <a:schemeClr val="accent2">
                <a:lumMod val="50000"/>
                <a:alpha val="2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3189561" y="5132361"/>
            <a:ext cx="552665" cy="552746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2841283" y="1757471"/>
            <a:ext cx="4997648" cy="341782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低成本参与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2840088" y="2114874"/>
            <a:ext cx="5003800" cy="76607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38102" tIns="38102" rIns="38102" bIns="38102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Lucky1Sui用户仅需1个sui即可参与，降低参与门槛。
低门槛吸引更多用户参与，提高项目活跃度。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5101883" y="3319571"/>
            <a:ext cx="4997648" cy="341782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简单易用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5100688" y="3676974"/>
            <a:ext cx="5003800" cy="76607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38102" tIns="38102" rIns="38102" bIns="38102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Lucky1Sui界面简洁，操作简单，用户可快速上手。
提供详细教程和帮助文档，帮助用户快速了解项目。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4123983" y="4843571"/>
            <a:ext cx="4997648" cy="341782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全球参与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4122788" y="5200974"/>
            <a:ext cx="5003800" cy="76607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38102" tIns="38102" rIns="38102" bIns="38102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3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Lucky1Sui基于区块链技术，用户不受地域限制，可全球参与。
降低交易成本，提高资金流通效率，吸引更多用户。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638098" y="412375"/>
            <a:ext cx="6480000" cy="540000"/>
          </a:xfrm>
          <a:prstGeom prst="rect">
            <a:avLst/>
          </a:prstGeom>
          <a:gradFill>
            <a:gsLst>
              <a:gs pos="10000">
                <a:schemeClr val="bg1">
                  <a:lumMod val="95000"/>
                </a:schemeClr>
              </a:gs>
              <a:gs pos="93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750848" y="448375"/>
            <a:ext cx="10768051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低门槛参与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222563" y="412375"/>
            <a:ext cx="108000" cy="540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426613" y="412375"/>
            <a:ext cx="108000" cy="540000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0" y="0"/>
            <a:ext cx="12192000" cy="6858000"/>
          </a:xfrm>
          <a:custGeom>
            <a:avLst/>
            <a:gd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rot="0" flipH="0" flipV="0">
            <a:off x="0" y="2156109"/>
            <a:ext cx="7375490" cy="3353343"/>
          </a:xfrm>
          <a:prstGeom prst="rect">
            <a:avLst/>
          </a:prstGeom>
          <a:solidFill>
            <a:schemeClr val="bg1">
              <a:alpha val="6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660400" y="3575438"/>
            <a:ext cx="6544268" cy="165738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未来发展计划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60400" y="1756688"/>
            <a:ext cx="2434492" cy="1698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5400">
                <a:ln w="12700">
                  <a:solidFill>
                    <a:srgbClr val="000000">
                      <a:alpha val="100000"/>
                    </a:srgbClr>
                  </a:solidFill>
                </a:ln>
                <a:noFill/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13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0" y="6769099"/>
            <a:ext cx="12192000" cy="8890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dist="0" blurRad="317500" dir="0" sx="100000" sy="100000" kx="0" ky="0" algn="ctr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1076816" y="1434141"/>
            <a:ext cx="4729767" cy="1817057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dist="38100" blurRad="165100" dir="2700000" sx="100000" sy="100000" kx="0" ky="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3044450" y="1364727"/>
            <a:ext cx="1117185" cy="17964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dist="38100" blurRad="254000" dir="5400000" sx="100000" sy="100000" kx="0" ky="0" algn="t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1257340" y="1634078"/>
            <a:ext cx="4171537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66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丰富参与选择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257340" y="1926853"/>
            <a:ext cx="4171537" cy="1206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Lucky1Sui计划支持多种token，用户可选择不同token参与，满足多样化需求。
降低参与门槛，吸引更多用户，提高项目活跃度。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1076816" y="3676216"/>
            <a:ext cx="4729767" cy="1817057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dist="38100" blurRad="165100" dir="2700000" sx="100000" sy="100000" kx="0" ky="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3044450" y="3606802"/>
            <a:ext cx="1117185" cy="17964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dist="38100" blurRad="254000" dir="5400000" sx="100000" sy="100000" kx="0" ky="0" algn="t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6372716" y="1434141"/>
            <a:ext cx="4729767" cy="1817057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dist="38100" blurRad="165100" dir="2700000" sx="100000" sy="100000" kx="0" ky="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257340" y="3876153"/>
            <a:ext cx="4171537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66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获取丰厚奖励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1257340" y="4168928"/>
            <a:ext cx="4171537" cy="1206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为流动性池提供资金可获得丰厚奖励，提高项目收益，为用户创造更多价值。
奖励机制可激励用户参与，提高项目活跃度和竞争力。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8340350" y="1364727"/>
            <a:ext cx="1117185" cy="17964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dist="38100" blurRad="254000" dir="5400000" sx="100000" sy="100000" kx="0" ky="0" algn="t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8392116" y="3905250"/>
            <a:ext cx="3115858" cy="5905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66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促进生态发展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6553240" y="1926853"/>
            <a:ext cx="4171537" cy="1206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Lucky1Sui计划接入DEX流动性池，为token池提供流动性，保障交易顺畅。
流动性支持可提高交易效率，降低交易成本，吸引更多用户参与。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638098" y="412375"/>
            <a:ext cx="6480000" cy="540000"/>
          </a:xfrm>
          <a:prstGeom prst="rect">
            <a:avLst/>
          </a:prstGeom>
          <a:gradFill>
            <a:gsLst>
              <a:gs pos="10000">
                <a:schemeClr val="bg1">
                  <a:lumMod val="95000"/>
                </a:schemeClr>
              </a:gs>
              <a:gs pos="93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750848" y="448375"/>
            <a:ext cx="10768051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支持多种token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222563" y="412375"/>
            <a:ext cx="108000" cy="540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426613" y="412375"/>
            <a:ext cx="108000" cy="540000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6372716" y="3676216"/>
            <a:ext cx="4729767" cy="1817057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dist="38100" blurRad="165100" dir="2700000" sx="100000" sy="100000" kx="0" ky="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促进生态发展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6553200" y="4165600"/>
            <a:ext cx="4343400" cy="762000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333333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接入DEX流动性池有助于构建项目生态系统，促进项目可持续发展。
生态系统建设可吸引更多用户和合作伙伴，推动项目长期稳定发展。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8340350" y="3606802"/>
            <a:ext cx="1117185" cy="17964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dist="38100" blurRad="254000" dir="5400000" sx="100000" sy="100000" kx="0" ky="0" algn="t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6553240" y="3838053"/>
            <a:ext cx="4171537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66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促进生态发展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6553240" y="1602853"/>
            <a:ext cx="4171537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66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接入更多Defi协议</a:t>
            </a:r>
            <a:endParaRPr kumimoji="1" lang="zh-CN" altLang="en-US"/>
          </a:p>
        </p:txBody>
      </p:sp>
    </p:spTree>
  </p:cSld>
</p:sld>
</file>

<file path=ppt/theme/_rels/theme1.xml.rels><?xml version="1.0" encoding="UTF-8" standalone="yes"?>
<Relationships xmlns="http://schemas.openxmlformats.org/package/2006/relationships">

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66FF"/>
      </a:accent1>
      <a:accent2>
        <a:srgbClr val="65A3FF"/>
      </a:accent2>
      <a:accent3>
        <a:srgbClr val="0099FF"/>
      </a:accent3>
      <a:accent4>
        <a:srgbClr val="A5A5A5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